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Roboto Black"/>
      <p:bold r:id="rId22"/>
      <p:boldItalic r:id="rId23"/>
    </p:embeddedFont>
    <p:embeddedFont>
      <p:font typeface="Roboto Thin"/>
      <p:regular r:id="rId24"/>
      <p:bold r:id="rId25"/>
      <p:italic r:id="rId26"/>
      <p:boldItalic r:id="rId27"/>
    </p:embeddedFont>
    <p:embeddedFont>
      <p:font typeface="Roboto"/>
      <p:regular r:id="rId28"/>
      <p:bold r:id="rId29"/>
      <p:italic r:id="rId30"/>
      <p:boldItalic r:id="rId31"/>
    </p:embeddedFont>
    <p:embeddedFont>
      <p:font typeface="Montserrat"/>
      <p:regular r:id="rId32"/>
      <p:bold r:id="rId33"/>
      <p:italic r:id="rId34"/>
      <p:boldItalic r:id="rId35"/>
    </p:embeddedFont>
    <p:embeddedFont>
      <p:font typeface="Didact Gothic"/>
      <p:regular r:id="rId36"/>
    </p:embeddedFont>
    <p:embeddedFont>
      <p:font typeface="Abel"/>
      <p:regular r:id="rId37"/>
    </p:embeddedFont>
    <p:embeddedFont>
      <p:font typeface="Roboto Mono Thin"/>
      <p:regular r:id="rId38"/>
      <p:bold r:id="rId39"/>
      <p:italic r:id="rId40"/>
      <p:boldItalic r:id="rId41"/>
    </p:embeddedFont>
    <p:embeddedFont>
      <p:font typeface="Roboto Light"/>
      <p:regular r:id="rId42"/>
      <p:bold r:id="rId43"/>
      <p:italic r:id="rId44"/>
      <p:boldItalic r:id="rId45"/>
    </p:embeddedFont>
    <p:embeddedFont>
      <p:font typeface="Bree Serif"/>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RobotoMonoThin-italic.fntdata"/><Relationship Id="rId20" Type="http://schemas.openxmlformats.org/officeDocument/2006/relationships/slide" Target="slides/slide16.xml"/><Relationship Id="rId42" Type="http://schemas.openxmlformats.org/officeDocument/2006/relationships/font" Target="fonts/RobotoLight-regular.fntdata"/><Relationship Id="rId41" Type="http://schemas.openxmlformats.org/officeDocument/2006/relationships/font" Target="fonts/RobotoMonoThin-boldItalic.fntdata"/><Relationship Id="rId22" Type="http://schemas.openxmlformats.org/officeDocument/2006/relationships/font" Target="fonts/RobotoBlack-bold.fntdata"/><Relationship Id="rId44" Type="http://schemas.openxmlformats.org/officeDocument/2006/relationships/font" Target="fonts/RobotoLight-italic.fntdata"/><Relationship Id="rId21" Type="http://schemas.openxmlformats.org/officeDocument/2006/relationships/slide" Target="slides/slide17.xml"/><Relationship Id="rId43" Type="http://schemas.openxmlformats.org/officeDocument/2006/relationships/font" Target="fonts/RobotoLight-bold.fntdata"/><Relationship Id="rId24" Type="http://schemas.openxmlformats.org/officeDocument/2006/relationships/font" Target="fonts/RobotoThin-regular.fntdata"/><Relationship Id="rId46" Type="http://schemas.openxmlformats.org/officeDocument/2006/relationships/font" Target="fonts/BreeSerif-regular.fntdata"/><Relationship Id="rId23" Type="http://schemas.openxmlformats.org/officeDocument/2006/relationships/font" Target="fonts/RobotoBlack-boldItalic.fntdata"/><Relationship Id="rId45" Type="http://schemas.openxmlformats.org/officeDocument/2006/relationships/font" Target="fonts/RobotoLight-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Thin-italic.fntdata"/><Relationship Id="rId25" Type="http://schemas.openxmlformats.org/officeDocument/2006/relationships/font" Target="fonts/RobotoThin-bold.fntdata"/><Relationship Id="rId28" Type="http://schemas.openxmlformats.org/officeDocument/2006/relationships/font" Target="fonts/Roboto-regular.fntdata"/><Relationship Id="rId27" Type="http://schemas.openxmlformats.org/officeDocument/2006/relationships/font" Target="fonts/RobotoThin-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7.xml"/><Relationship Id="rId33" Type="http://schemas.openxmlformats.org/officeDocument/2006/relationships/font" Target="fonts/Montserrat-bold.fntdata"/><Relationship Id="rId10" Type="http://schemas.openxmlformats.org/officeDocument/2006/relationships/slide" Target="slides/slide6.xml"/><Relationship Id="rId32" Type="http://schemas.openxmlformats.org/officeDocument/2006/relationships/font" Target="fonts/Montserrat-regular.fntdata"/><Relationship Id="rId13" Type="http://schemas.openxmlformats.org/officeDocument/2006/relationships/slide" Target="slides/slide9.xml"/><Relationship Id="rId35" Type="http://schemas.openxmlformats.org/officeDocument/2006/relationships/font" Target="fonts/Montserrat-boldItalic.fntdata"/><Relationship Id="rId12" Type="http://schemas.openxmlformats.org/officeDocument/2006/relationships/slide" Target="slides/slide8.xml"/><Relationship Id="rId34" Type="http://schemas.openxmlformats.org/officeDocument/2006/relationships/font" Target="fonts/Montserrat-italic.fntdata"/><Relationship Id="rId15" Type="http://schemas.openxmlformats.org/officeDocument/2006/relationships/slide" Target="slides/slide11.xml"/><Relationship Id="rId37" Type="http://schemas.openxmlformats.org/officeDocument/2006/relationships/font" Target="fonts/Abel-regular.fntdata"/><Relationship Id="rId14" Type="http://schemas.openxmlformats.org/officeDocument/2006/relationships/slide" Target="slides/slide10.xml"/><Relationship Id="rId36" Type="http://schemas.openxmlformats.org/officeDocument/2006/relationships/font" Target="fonts/DidactGothic-regular.fntdata"/><Relationship Id="rId17" Type="http://schemas.openxmlformats.org/officeDocument/2006/relationships/slide" Target="slides/slide13.xml"/><Relationship Id="rId39" Type="http://schemas.openxmlformats.org/officeDocument/2006/relationships/font" Target="fonts/RobotoMonoThin-bold.fntdata"/><Relationship Id="rId16" Type="http://schemas.openxmlformats.org/officeDocument/2006/relationships/slide" Target="slides/slide12.xml"/><Relationship Id="rId38" Type="http://schemas.openxmlformats.org/officeDocument/2006/relationships/font" Target="fonts/RobotoMonoThin-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5dc4e38d7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5dc4e38d7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Good Evening Sir, Today we will be sharing some details about our project, Food Delivery Service </a:t>
            </a:r>
            <a:r>
              <a:rPr lang="es"/>
              <a:t>Management</a:t>
            </a:r>
            <a:r>
              <a:rPr lang="es"/>
              <a:t> System, and discuss some of the salient features and challenges we faced, and if the time permits we will try to show a small demo of our application.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c802cdcd6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c802cdcd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Easier </a:t>
            </a:r>
            <a:r>
              <a:rPr lang="es"/>
              <a:t>implementation</a:t>
            </a:r>
            <a:r>
              <a:rPr lang="es"/>
              <a:t> of GUI is one of the major reasons we made our project as a web app. Community of web developers is huge and it was very easy for us to get our doubts cleared using stackoverflow, geeksforgeeks etc. . There is no version handling and package handling in  web app, just update the code and push it, it will be live instantly! Also, since it is a web app , it is platform independent, it works on any operating system having a web browser and an internet connection. There were other reasons like security features,database features etc.</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c802cdcd6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c802cdcd6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We used Flask as our backend </a:t>
            </a:r>
            <a:r>
              <a:rPr lang="es"/>
              <a:t>because</a:t>
            </a:r>
            <a:r>
              <a:rPr lang="es"/>
              <a:t> handling API </a:t>
            </a:r>
            <a:r>
              <a:rPr lang="es"/>
              <a:t>requests</a:t>
            </a:r>
            <a:r>
              <a:rPr lang="es"/>
              <a:t> with is lot more easier and its implementation is simpler than django. All of the required packages for handling session, firebase etc. were </a:t>
            </a:r>
            <a:r>
              <a:rPr lang="es"/>
              <a:t>available</a:t>
            </a:r>
            <a:r>
              <a:rPr lang="es"/>
              <a:t> in python , so we didn’t faced any packages issues either. Moreover, we had beforehand knowledge of python, so we could code the backend fastly.</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c802cdcd6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c802cdcd6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Firebase is an online NoSQL </a:t>
            </a:r>
            <a:r>
              <a:rPr lang="es"/>
              <a:t>database</a:t>
            </a:r>
            <a:r>
              <a:rPr lang="es"/>
              <a:t>. Thus, we didn’t </a:t>
            </a:r>
            <a:r>
              <a:rPr lang="es"/>
              <a:t>have</a:t>
            </a:r>
            <a:r>
              <a:rPr lang="es"/>
              <a:t> to </a:t>
            </a:r>
            <a:r>
              <a:rPr lang="es"/>
              <a:t>implement</a:t>
            </a:r>
            <a:r>
              <a:rPr lang="es"/>
              <a:t> any classes in it. Firebase also provides JWTs(JSON Web Tokens) which enhances the security and user authentication and creation got easier.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c802cdcd64_4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c802cdcd64_4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There were many </a:t>
            </a:r>
            <a:r>
              <a:rPr lang="es"/>
              <a:t>challenging use cases that we had to implement, I am going to share some of them here. Session Handling, we were facing problem in user authentication and preventing users from accessing urls that were not meant for them.</a:t>
            </a:r>
            <a:endParaRPr/>
          </a:p>
          <a:p>
            <a:pPr indent="0" lvl="0" marL="0" rtl="0" algn="l">
              <a:spcBef>
                <a:spcPts val="0"/>
              </a:spcBef>
              <a:spcAft>
                <a:spcPts val="0"/>
              </a:spcAft>
              <a:buNone/>
            </a:pPr>
            <a:r>
              <a:rPr lang="es"/>
              <a:t>The second challenge we faced, and were almost not able to solve it was cookies, we had to use multiple cookies for storing data.</a:t>
            </a:r>
            <a:endParaRPr/>
          </a:p>
          <a:p>
            <a:pPr indent="0" lvl="0" marL="0" rtl="0" algn="l">
              <a:spcBef>
                <a:spcPts val="0"/>
              </a:spcBef>
              <a:spcAft>
                <a:spcPts val="0"/>
              </a:spcAft>
              <a:buNone/>
            </a:pPr>
            <a:r>
              <a:rPr lang="es"/>
              <a:t>One of the most important and challenging case was the order updates that were provided by the restaurant and the delivery agent and are seen by the customer. We had to transfer data from restaurant and delivery agents to the customer and at the same time, update the levels( will be shown in the demo) for the order. </a:t>
            </a:r>
            <a:endParaRPr/>
          </a:p>
          <a:p>
            <a:pPr indent="0" lvl="0" marL="0" rtl="0" algn="l">
              <a:spcBef>
                <a:spcPts val="0"/>
              </a:spcBef>
              <a:spcAft>
                <a:spcPts val="0"/>
              </a:spcAft>
              <a:buNone/>
            </a:pPr>
            <a:r>
              <a:rPr lang="es"/>
              <a:t>The next and the most crucial part is the integration of the front-end and the back end, using firebase, the online database service provided by google, was not easy to understand at first, but came in handy in the later part.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gc802cdcd64_4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4" name="Google Shape;804;gc802cdcd64_4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Now let us take a peek on how our programs looks like and how it functions.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gc802cdcd64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Our future vision </a:t>
            </a:r>
            <a:r>
              <a:rPr lang="es"/>
              <a:t>consists</a:t>
            </a:r>
            <a:r>
              <a:rPr lang="es"/>
              <a:t> of </a:t>
            </a:r>
            <a:endParaRPr/>
          </a:p>
          <a:p>
            <a:pPr indent="0" lvl="0" marL="0" rtl="0" algn="l">
              <a:spcBef>
                <a:spcPts val="0"/>
              </a:spcBef>
              <a:spcAft>
                <a:spcPts val="0"/>
              </a:spcAft>
              <a:buNone/>
            </a:pPr>
            <a:r>
              <a:rPr lang="es"/>
              <a:t>First, integration of a payment gateway so that our </a:t>
            </a:r>
            <a:r>
              <a:rPr lang="es"/>
              <a:t>users can directly pay online using debit card, credit card or UPI.</a:t>
            </a:r>
            <a:endParaRPr/>
          </a:p>
          <a:p>
            <a:pPr indent="0" lvl="0" marL="0" rtl="0" algn="l">
              <a:spcBef>
                <a:spcPts val="0"/>
              </a:spcBef>
              <a:spcAft>
                <a:spcPts val="0"/>
              </a:spcAft>
              <a:buNone/>
            </a:pPr>
            <a:r>
              <a:rPr lang="es"/>
              <a:t>Next, integration with google maps, so that users can precisely mark their location on the map and can also see the location status of the delivery agent.</a:t>
            </a:r>
            <a:endParaRPr/>
          </a:p>
          <a:p>
            <a:pPr indent="0" lvl="0" marL="0" rtl="0" algn="l">
              <a:spcBef>
                <a:spcPts val="0"/>
              </a:spcBef>
              <a:spcAft>
                <a:spcPts val="0"/>
              </a:spcAft>
              <a:buNone/>
            </a:pPr>
            <a:r>
              <a:rPr lang="es"/>
              <a:t>Next, Recommendation system can be improved by using order metadata to build a DL driven recommendation system in the backend</a:t>
            </a:r>
            <a:endParaRPr/>
          </a:p>
          <a:p>
            <a:pPr indent="0" lvl="0" marL="0" rtl="0" algn="l">
              <a:spcBef>
                <a:spcPts val="0"/>
              </a:spcBef>
              <a:spcAft>
                <a:spcPts val="0"/>
              </a:spcAft>
              <a:buNone/>
            </a:pPr>
            <a:r>
              <a:rPr lang="es"/>
              <a:t>Next, Hosting on Cloud Application Hosting Platform</a:t>
            </a:r>
            <a:endParaRPr/>
          </a:p>
          <a:p>
            <a:pPr indent="0" lvl="0" marL="0" rtl="0" algn="l">
              <a:spcBef>
                <a:spcPts val="0"/>
              </a:spcBef>
              <a:spcAft>
                <a:spcPts val="0"/>
              </a:spcAft>
              <a:buNone/>
            </a:pPr>
            <a:r>
              <a:rPr lang="es"/>
              <a:t>Next, build an AI Chatbot, so that the platform can be more interacting and common queries can be answered immediately.</a:t>
            </a:r>
            <a:endParaRPr/>
          </a:p>
          <a:p>
            <a:pPr indent="0" lvl="0" marL="0" rtl="0" algn="l">
              <a:spcBef>
                <a:spcPts val="0"/>
              </a:spcBef>
              <a:spcAft>
                <a:spcPts val="0"/>
              </a:spcAft>
              <a:buNone/>
            </a:pPr>
            <a:r>
              <a:rPr lang="es"/>
              <a:t>Next, automated Offer generation and Distribution to the customers.</a:t>
            </a:r>
            <a:endParaRPr/>
          </a:p>
          <a:p>
            <a:pPr indent="0" lvl="0" marL="0" rtl="0" algn="l">
              <a:spcBef>
                <a:spcPts val="0"/>
              </a:spcBef>
              <a:spcAft>
                <a:spcPts val="0"/>
              </a:spcAft>
              <a:buNone/>
            </a:pPr>
            <a:r>
              <a:rPr lang="es"/>
              <a:t>Next, Semi- Automatic updates for restaurants and delivery agents.</a:t>
            </a:r>
            <a:endParaRPr/>
          </a:p>
        </p:txBody>
      </p:sp>
      <p:sp>
        <p:nvSpPr>
          <p:cNvPr id="810" name="Google Shape;810;gc802cdcd64_4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gc802cdcd64_4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gc802cdcd64_4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c802cdcd64_4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c802cdcd64_4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5c99e1ede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5c99e1ede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This is the basic overview of our presentation.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5ba3f769e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5ba3f769e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t>We are a bunch of hardworking individuals who envision to solve complex problems with simple solutions. Here we tend to solve the problem of food delivery system, which is unavailable in many areas, this system can be implemented in different region, independent of the other places.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5dc4e38d7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5dc4e38d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We envision to provide a platform for a food delivery service and manage it. On our platform, customers can see and order food from the menus created by restaurants, then see the updates of the order that was placed. The restaurants can independently create a menu, see the orders that they have received and then update the status of the order. Providing a time for such services is an important part, so we give the restaurants and the delivery agents functionality to give estimated time for food preparation and delivery time. Feedbacks can also be provided by the customer to the restaurant and </a:t>
            </a:r>
            <a:r>
              <a:rPr lang="es">
                <a:solidFill>
                  <a:schemeClr val="dk1"/>
                </a:solidFill>
              </a:rPr>
              <a:t>the delivery agent</a:t>
            </a:r>
            <a:r>
              <a:rPr lang="es"/>
              <a:t> after the order is completed. The delivery agent can also give rating of the customer.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5c99e1ede3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5c99e1ede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What We are Working on</a:t>
            </a:r>
            <a:endParaRPr/>
          </a:p>
          <a:p>
            <a:pPr indent="0" lvl="0" marL="0" rtl="0" algn="l">
              <a:spcBef>
                <a:spcPts val="0"/>
              </a:spcBef>
              <a:spcAft>
                <a:spcPts val="0"/>
              </a:spcAft>
              <a:buNone/>
            </a:pPr>
            <a:r>
              <a:rPr lang="es"/>
              <a:t>We try to build a secure, accessible and a fast and a reliable webApp</a:t>
            </a:r>
            <a:endParaRPr/>
          </a:p>
          <a:p>
            <a:pPr indent="0" lvl="0" marL="0" rtl="0" algn="l">
              <a:spcBef>
                <a:spcPts val="0"/>
              </a:spcBef>
              <a:spcAft>
                <a:spcPts val="0"/>
              </a:spcAft>
              <a:buNone/>
            </a:pPr>
            <a:r>
              <a:rPr lang="es"/>
              <a:t>Security</a:t>
            </a:r>
            <a:endParaRPr/>
          </a:p>
          <a:p>
            <a:pPr indent="0" lvl="0" marL="0" rtl="0" algn="l">
              <a:spcBef>
                <a:spcPts val="0"/>
              </a:spcBef>
              <a:spcAft>
                <a:spcPts val="0"/>
              </a:spcAft>
              <a:buNone/>
            </a:pPr>
            <a:r>
              <a:rPr lang="es"/>
              <a:t>We ensure it using </a:t>
            </a:r>
            <a:r>
              <a:rPr lang="es"/>
              <a:t>proper page validation and hence preventing false use and user data leak.</a:t>
            </a:r>
            <a:endParaRPr/>
          </a:p>
          <a:p>
            <a:pPr indent="0" lvl="0" marL="0" rtl="0" algn="l">
              <a:spcBef>
                <a:spcPts val="0"/>
              </a:spcBef>
              <a:spcAft>
                <a:spcPts val="0"/>
              </a:spcAft>
              <a:buNone/>
            </a:pPr>
            <a:r>
              <a:rPr lang="es"/>
              <a:t>Accessibility</a:t>
            </a:r>
            <a:endParaRPr/>
          </a:p>
          <a:p>
            <a:pPr indent="0" lvl="0" marL="0" rtl="0" algn="l">
              <a:spcBef>
                <a:spcPts val="0"/>
              </a:spcBef>
              <a:spcAft>
                <a:spcPts val="0"/>
              </a:spcAft>
              <a:buNone/>
            </a:pPr>
            <a:r>
              <a:rPr lang="es"/>
              <a:t>It can be used by all age groups and has easy to understand features</a:t>
            </a:r>
            <a:endParaRPr/>
          </a:p>
          <a:p>
            <a:pPr indent="0" lvl="0" marL="0" rtl="0" algn="l">
              <a:spcBef>
                <a:spcPts val="0"/>
              </a:spcBef>
              <a:spcAft>
                <a:spcPts val="0"/>
              </a:spcAft>
              <a:buNone/>
            </a:pPr>
            <a:r>
              <a:rPr lang="es"/>
              <a:t>Fast and Reliable</a:t>
            </a:r>
            <a:endParaRPr/>
          </a:p>
          <a:p>
            <a:pPr indent="0" lvl="0" marL="0" rtl="0" algn="l">
              <a:spcBef>
                <a:spcPts val="0"/>
              </a:spcBef>
              <a:spcAft>
                <a:spcPts val="0"/>
              </a:spcAft>
              <a:buNone/>
            </a:pPr>
            <a:r>
              <a:rPr lang="es"/>
              <a:t>Speed and reliability is ensured by easy implementation of features and fast computability.</a:t>
            </a:r>
            <a:r>
              <a:rPr lang="es"/>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c802cdcd64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c802cdcd64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es">
                <a:latin typeface="Roboto"/>
                <a:ea typeface="Roboto"/>
                <a:cs typeface="Roboto"/>
                <a:sym typeface="Roboto"/>
              </a:rPr>
              <a:t>We aim to achieve Agility using Scrum Development Methodology in this project. We approach this project with continual planning, learning, improvement, team collaboration, evolutionary development, and timely completion. Encouraging flexible responses to change. We emphasize on individual and team interactions over processes and tools.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5bb3dc62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5bb3dc62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s"/>
              <a:t>With</a:t>
            </a:r>
            <a:r>
              <a:rPr lang="es"/>
              <a:t> implementation of all the features the use cases of the application </a:t>
            </a:r>
            <a:r>
              <a:rPr lang="es"/>
              <a:t>increases</a:t>
            </a:r>
            <a:r>
              <a:rPr lang="es"/>
              <a:t> and can be used by more hands. The services provided can fulfill the needs of the system and future production and upgrade will take it to a whole new user experience.</a:t>
            </a:r>
            <a:endParaRPr/>
          </a:p>
          <a:p>
            <a:pPr indent="-298450" lvl="0" marL="457200" rtl="0" algn="l">
              <a:spcBef>
                <a:spcPts val="0"/>
              </a:spcBef>
              <a:spcAft>
                <a:spcPts val="0"/>
              </a:spcAft>
              <a:buSzPts val="1100"/>
              <a:buAutoNum type="arabicPeriod"/>
            </a:pPr>
            <a:r>
              <a:rPr lang="es"/>
              <a:t>Talking about user experience, the design is minimal, with easy to understand working. Any user can get used to the app after using it for several time, no special guidance is required.</a:t>
            </a:r>
            <a:endParaRPr/>
          </a:p>
          <a:p>
            <a:pPr indent="-298450" lvl="0" marL="457200" rtl="0" algn="l">
              <a:spcBef>
                <a:spcPts val="0"/>
              </a:spcBef>
              <a:spcAft>
                <a:spcPts val="0"/>
              </a:spcAft>
              <a:buSzPts val="1100"/>
              <a:buAutoNum type="arabicPeriod"/>
            </a:pPr>
            <a:r>
              <a:rPr lang="es"/>
              <a:t>The information displayed is safe, and can be understand easily.  More details can be used to see more information.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c802cdcd64_2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c802cdcd64_2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s"/>
              <a:t>Extensibility is one of the highlights of our project, we have code that can be easily extended and reproduced to include more features, and develop in the future. </a:t>
            </a:r>
            <a:endParaRPr/>
          </a:p>
          <a:p>
            <a:pPr indent="-298450" lvl="0" marL="457200" rtl="0" algn="l">
              <a:spcBef>
                <a:spcPts val="0"/>
              </a:spcBef>
              <a:spcAft>
                <a:spcPts val="0"/>
              </a:spcAft>
              <a:buSzPts val="1100"/>
              <a:buAutoNum type="arabicPeriod"/>
            </a:pPr>
            <a:r>
              <a:rPr lang="es"/>
              <a:t>Storage is one of the main </a:t>
            </a:r>
            <a:r>
              <a:rPr lang="es"/>
              <a:t>concern in today’s world, so we try to prevent making copies of the same thing and rather making one instance of every object or collection.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5bbcd31a21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5bbcd31a21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We faced some </a:t>
            </a:r>
            <a:r>
              <a:rPr lang="es"/>
              <a:t>challenges while making this project. Integration took more time than expected, we worked in different parts in order to do more in less time. Our tech stack includes Flask, Python ,Jinja, HTML, CSS, Javascript and Firebase. Some of these were new things to us, and it took a while to get used to it. Code was made compatible with different platforms  and rigorous testing was done before writing new code and implementing new functions.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s://www.flaticon.com/?utm_source=slidesgo_template&amp;utm_medium=referral-link&amp;utm_campaign=s%20g_resources&amp;utm_content=flaticon" TargetMode="External"/><Relationship Id="rId4" Type="http://schemas.openxmlformats.org/officeDocument/2006/relationships/hyperlink" Target="https://www.freepik.com/?utm_source=slidesgo_template&amp;utm_medium=referral-link&amp;utm_campaign=s%20g_resources&amp;utm_content=freepik"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TITLE" type="title">
  <p:cSld name="TITLE">
    <p:bg>
      <p:bgPr>
        <a:gradFill>
          <a:gsLst>
            <a:gs pos="0">
              <a:srgbClr val="052643"/>
            </a:gs>
            <a:gs pos="100000">
              <a:srgbClr val="041523"/>
            </a:gs>
          </a:gsLst>
          <a:path path="circle">
            <a:fillToRect b="50%" l="50%" r="50%" t="50%"/>
          </a:path>
          <a:tileRect/>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5237375" y="3670025"/>
            <a:ext cx="3129600" cy="6066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48FFD5"/>
              </a:buClr>
              <a:buSzPts val="3000"/>
              <a:buFont typeface="Roboto Black"/>
              <a:buNone/>
              <a:defRPr b="0" sz="300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p:txBody>
      </p:sp>
      <p:sp>
        <p:nvSpPr>
          <p:cNvPr id="10" name="Google Shape;10;p2"/>
          <p:cNvSpPr txBox="1"/>
          <p:nvPr>
            <p:ph idx="1" type="subTitle"/>
          </p:nvPr>
        </p:nvSpPr>
        <p:spPr>
          <a:xfrm>
            <a:off x="5237375" y="4181150"/>
            <a:ext cx="3129600" cy="606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
  <p:cSld name="TITLE_1_1_1_1_1">
    <p:bg>
      <p:bgPr>
        <a:gradFill>
          <a:gsLst>
            <a:gs pos="0">
              <a:srgbClr val="052643"/>
            </a:gs>
            <a:gs pos="100000">
              <a:srgbClr val="041523"/>
            </a:gs>
          </a:gsLst>
          <a:path path="circle">
            <a:fillToRect b="50%" l="50%" r="50%" t="50%"/>
          </a:path>
          <a:tileRect/>
        </a:gradFill>
      </p:bgPr>
    </p:bg>
    <p:spTree>
      <p:nvGrpSpPr>
        <p:cNvPr id="66" name="Shape 66"/>
        <p:cNvGrpSpPr/>
        <p:nvPr/>
      </p:nvGrpSpPr>
      <p:grpSpPr>
        <a:xfrm>
          <a:off x="0" y="0"/>
          <a:ext cx="0" cy="0"/>
          <a:chOff x="0" y="0"/>
          <a:chExt cx="0" cy="0"/>
        </a:xfrm>
      </p:grpSpPr>
      <p:sp>
        <p:nvSpPr>
          <p:cNvPr id="67" name="Google Shape;67;p11"/>
          <p:cNvSpPr txBox="1"/>
          <p:nvPr>
            <p:ph idx="1" type="subTitle"/>
          </p:nvPr>
        </p:nvSpPr>
        <p:spPr>
          <a:xfrm>
            <a:off x="3874944" y="35234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8" name="Google Shape;68;p11"/>
          <p:cNvSpPr txBox="1"/>
          <p:nvPr>
            <p:ph idx="2" type="subTitle"/>
          </p:nvPr>
        </p:nvSpPr>
        <p:spPr>
          <a:xfrm>
            <a:off x="6042106" y="31921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69" name="Google Shape;69;p11"/>
          <p:cNvSpPr txBox="1"/>
          <p:nvPr>
            <p:ph idx="3" type="subTitle"/>
          </p:nvPr>
        </p:nvSpPr>
        <p:spPr>
          <a:xfrm>
            <a:off x="1707794" y="389105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E3E9ED"/>
              </a:buClr>
              <a:buSzPts val="900"/>
              <a:buNone/>
              <a:defRPr sz="900">
                <a:solidFill>
                  <a:srgbClr val="E3E9ED"/>
                </a:solidFill>
              </a:defRPr>
            </a:lvl1pPr>
            <a:lvl2pPr lvl="1" rtl="0" algn="ctr">
              <a:lnSpc>
                <a:spcPct val="100000"/>
              </a:lnSpc>
              <a:spcBef>
                <a:spcPts val="0"/>
              </a:spcBef>
              <a:spcAft>
                <a:spcPts val="0"/>
              </a:spcAft>
              <a:buClr>
                <a:srgbClr val="E3E9ED"/>
              </a:buClr>
              <a:buSzPts val="900"/>
              <a:buNone/>
              <a:defRPr sz="900">
                <a:solidFill>
                  <a:srgbClr val="E3E9ED"/>
                </a:solidFill>
              </a:defRPr>
            </a:lvl2pPr>
            <a:lvl3pPr lvl="2" rtl="0" algn="ctr">
              <a:lnSpc>
                <a:spcPct val="100000"/>
              </a:lnSpc>
              <a:spcBef>
                <a:spcPts val="0"/>
              </a:spcBef>
              <a:spcAft>
                <a:spcPts val="0"/>
              </a:spcAft>
              <a:buClr>
                <a:srgbClr val="E3E9ED"/>
              </a:buClr>
              <a:buSzPts val="900"/>
              <a:buNone/>
              <a:defRPr sz="900">
                <a:solidFill>
                  <a:srgbClr val="E3E9ED"/>
                </a:solidFill>
              </a:defRPr>
            </a:lvl3pPr>
            <a:lvl4pPr lvl="3" rtl="0" algn="ctr">
              <a:lnSpc>
                <a:spcPct val="100000"/>
              </a:lnSpc>
              <a:spcBef>
                <a:spcPts val="0"/>
              </a:spcBef>
              <a:spcAft>
                <a:spcPts val="0"/>
              </a:spcAft>
              <a:buClr>
                <a:srgbClr val="E3E9ED"/>
              </a:buClr>
              <a:buSzPts val="900"/>
              <a:buNone/>
              <a:defRPr sz="900">
                <a:solidFill>
                  <a:srgbClr val="E3E9ED"/>
                </a:solidFill>
              </a:defRPr>
            </a:lvl4pPr>
            <a:lvl5pPr lvl="4" rtl="0" algn="ctr">
              <a:lnSpc>
                <a:spcPct val="100000"/>
              </a:lnSpc>
              <a:spcBef>
                <a:spcPts val="0"/>
              </a:spcBef>
              <a:spcAft>
                <a:spcPts val="0"/>
              </a:spcAft>
              <a:buClr>
                <a:srgbClr val="E3E9ED"/>
              </a:buClr>
              <a:buSzPts val="900"/>
              <a:buNone/>
              <a:defRPr sz="900">
                <a:solidFill>
                  <a:srgbClr val="E3E9ED"/>
                </a:solidFill>
              </a:defRPr>
            </a:lvl5pPr>
            <a:lvl6pPr lvl="5" rtl="0" algn="ctr">
              <a:lnSpc>
                <a:spcPct val="100000"/>
              </a:lnSpc>
              <a:spcBef>
                <a:spcPts val="0"/>
              </a:spcBef>
              <a:spcAft>
                <a:spcPts val="0"/>
              </a:spcAft>
              <a:buClr>
                <a:srgbClr val="E3E9ED"/>
              </a:buClr>
              <a:buSzPts val="900"/>
              <a:buNone/>
              <a:defRPr sz="900">
                <a:solidFill>
                  <a:srgbClr val="E3E9ED"/>
                </a:solidFill>
              </a:defRPr>
            </a:lvl6pPr>
            <a:lvl7pPr lvl="6" rtl="0" algn="ctr">
              <a:lnSpc>
                <a:spcPct val="100000"/>
              </a:lnSpc>
              <a:spcBef>
                <a:spcPts val="0"/>
              </a:spcBef>
              <a:spcAft>
                <a:spcPts val="0"/>
              </a:spcAft>
              <a:buClr>
                <a:srgbClr val="E3E9ED"/>
              </a:buClr>
              <a:buSzPts val="900"/>
              <a:buNone/>
              <a:defRPr sz="900">
                <a:solidFill>
                  <a:srgbClr val="E3E9ED"/>
                </a:solidFill>
              </a:defRPr>
            </a:lvl7pPr>
            <a:lvl8pPr lvl="7" rtl="0" algn="ctr">
              <a:lnSpc>
                <a:spcPct val="100000"/>
              </a:lnSpc>
              <a:spcBef>
                <a:spcPts val="0"/>
              </a:spcBef>
              <a:spcAft>
                <a:spcPts val="0"/>
              </a:spcAft>
              <a:buClr>
                <a:srgbClr val="E3E9ED"/>
              </a:buClr>
              <a:buSzPts val="900"/>
              <a:buNone/>
              <a:defRPr sz="900">
                <a:solidFill>
                  <a:srgbClr val="E3E9ED"/>
                </a:solidFill>
              </a:defRPr>
            </a:lvl8pPr>
            <a:lvl9pPr lvl="8" rtl="0" algn="ctr">
              <a:lnSpc>
                <a:spcPct val="100000"/>
              </a:lnSpc>
              <a:spcBef>
                <a:spcPts val="0"/>
              </a:spcBef>
              <a:spcAft>
                <a:spcPts val="0"/>
              </a:spcAft>
              <a:buClr>
                <a:srgbClr val="E3E9ED"/>
              </a:buClr>
              <a:buSzPts val="900"/>
              <a:buNone/>
              <a:defRPr sz="900">
                <a:solidFill>
                  <a:srgbClr val="E3E9ED"/>
                </a:solidFill>
              </a:defRPr>
            </a:lvl9pPr>
          </a:lstStyle>
          <a:p/>
        </p:txBody>
      </p:sp>
      <p:sp>
        <p:nvSpPr>
          <p:cNvPr id="70" name="Google Shape;70;p11"/>
          <p:cNvSpPr txBox="1"/>
          <p:nvPr>
            <p:ph type="ctrTitle"/>
          </p:nvPr>
        </p:nvSpPr>
        <p:spPr>
          <a:xfrm>
            <a:off x="3533994" y="342222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1" name="Google Shape;71;p11"/>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2" name="Google Shape;72;p11"/>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1pPr>
            <a:lvl2pPr lvl="1"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2pPr>
            <a:lvl3pPr lvl="2"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3pPr>
            <a:lvl4pPr lvl="3"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4pPr>
            <a:lvl5pPr lvl="4"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5pPr>
            <a:lvl6pPr lvl="5"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6pPr>
            <a:lvl7pPr lvl="6"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7pPr>
            <a:lvl8pPr lvl="7"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8pPr>
            <a:lvl9pPr lvl="8" rtl="0" algn="ctr">
              <a:spcBef>
                <a:spcPts val="0"/>
              </a:spcBef>
              <a:spcAft>
                <a:spcPts val="0"/>
              </a:spcAft>
              <a:buClr>
                <a:srgbClr val="E3E9ED"/>
              </a:buClr>
              <a:buSzPts val="900"/>
              <a:buFont typeface="Roboto Black"/>
              <a:buNone/>
              <a:defRPr b="0" sz="900">
                <a:solidFill>
                  <a:srgbClr val="E3E9ED"/>
                </a:solidFill>
                <a:latin typeface="Roboto Black"/>
                <a:ea typeface="Roboto Black"/>
                <a:cs typeface="Roboto Black"/>
                <a:sym typeface="Roboto Black"/>
              </a:defRPr>
            </a:lvl9pPr>
          </a:lstStyle>
          <a:p/>
        </p:txBody>
      </p:sp>
      <p:sp>
        <p:nvSpPr>
          <p:cNvPr id="73" name="Google Shape;73;p11"/>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GRAPHIC">
  <p:cSld name="TITLE_1_1_1_2">
    <p:bg>
      <p:bgPr>
        <a:gradFill>
          <a:gsLst>
            <a:gs pos="0">
              <a:srgbClr val="052643"/>
            </a:gs>
            <a:gs pos="100000">
              <a:srgbClr val="041523"/>
            </a:gs>
          </a:gsLst>
          <a:path path="circle">
            <a:fillToRect b="50%" l="50%" r="50%" t="50%"/>
          </a:path>
          <a:tileRect/>
        </a:gradFill>
      </p:bgPr>
    </p:bg>
    <p:spTree>
      <p:nvGrpSpPr>
        <p:cNvPr id="74" name="Shape 74"/>
        <p:cNvGrpSpPr/>
        <p:nvPr/>
      </p:nvGrpSpPr>
      <p:grpSpPr>
        <a:xfrm>
          <a:off x="0" y="0"/>
          <a:ext cx="0" cy="0"/>
          <a:chOff x="0" y="0"/>
          <a:chExt cx="0" cy="0"/>
        </a:xfrm>
      </p:grpSpPr>
      <p:sp>
        <p:nvSpPr>
          <p:cNvPr id="75" name="Google Shape;75;p12"/>
          <p:cNvSpPr txBox="1"/>
          <p:nvPr>
            <p:ph type="ctrTitle"/>
          </p:nvPr>
        </p:nvSpPr>
        <p:spPr>
          <a:xfrm>
            <a:off x="5822506" y="25195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6" name="Google Shape;76;p12"/>
          <p:cNvSpPr txBox="1"/>
          <p:nvPr>
            <p:ph idx="2" type="ctrTitle"/>
          </p:nvPr>
        </p:nvSpPr>
        <p:spPr>
          <a:xfrm>
            <a:off x="5822506" y="39434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7" name="Google Shape;77;p12"/>
          <p:cNvSpPr txBox="1"/>
          <p:nvPr>
            <p:ph idx="3" type="ctrTitle"/>
          </p:nvPr>
        </p:nvSpPr>
        <p:spPr>
          <a:xfrm>
            <a:off x="5822506" y="3231488"/>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b="0" sz="1100">
                <a:solidFill>
                  <a:srgbClr val="FFFFFF"/>
                </a:solidFill>
                <a:latin typeface="Roboto Black"/>
                <a:ea typeface="Roboto Black"/>
                <a:cs typeface="Roboto Black"/>
                <a:sym typeface="Roboto Black"/>
              </a:defRPr>
            </a:lvl9pPr>
          </a:lstStyle>
          <a:p/>
        </p:txBody>
      </p:sp>
      <p:sp>
        <p:nvSpPr>
          <p:cNvPr id="78" name="Google Shape;78;p12"/>
          <p:cNvSpPr txBox="1"/>
          <p:nvPr>
            <p:ph hasCustomPrompt="1" idx="4" type="title"/>
          </p:nvPr>
        </p:nvSpPr>
        <p:spPr>
          <a:xfrm>
            <a:off x="5822506" y="197182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79" name="Google Shape;79;p12"/>
          <p:cNvSpPr txBox="1"/>
          <p:nvPr>
            <p:ph hasCustomPrompt="1" idx="5" type="title"/>
          </p:nvPr>
        </p:nvSpPr>
        <p:spPr>
          <a:xfrm>
            <a:off x="5822506" y="27123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0" name="Google Shape;80;p12"/>
          <p:cNvSpPr txBox="1"/>
          <p:nvPr>
            <p:ph hasCustomPrompt="1" idx="6" type="title"/>
          </p:nvPr>
        </p:nvSpPr>
        <p:spPr>
          <a:xfrm>
            <a:off x="5822506" y="34422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81" name="Google Shape;81;p12"/>
          <p:cNvSpPr txBox="1"/>
          <p:nvPr>
            <p:ph idx="7"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2">
  <p:cSld name="TITLE_1_1_1_2_2">
    <p:bg>
      <p:bgPr>
        <a:gradFill>
          <a:gsLst>
            <a:gs pos="0">
              <a:srgbClr val="052643"/>
            </a:gs>
            <a:gs pos="100000">
              <a:srgbClr val="041523"/>
            </a:gs>
          </a:gsLst>
          <a:path path="circle">
            <a:fillToRect b="50%" l="50%" r="50%" t="50%"/>
          </a:path>
          <a:tileRect/>
        </a:gradFill>
      </p:bgPr>
    </p:bg>
    <p:spTree>
      <p:nvGrpSpPr>
        <p:cNvPr id="82" name="Shape 82"/>
        <p:cNvGrpSpPr/>
        <p:nvPr/>
      </p:nvGrpSpPr>
      <p:grpSpPr>
        <a:xfrm>
          <a:off x="0" y="0"/>
          <a:ext cx="0" cy="0"/>
          <a:chOff x="0" y="0"/>
          <a:chExt cx="0" cy="0"/>
        </a:xfrm>
      </p:grpSpPr>
      <p:sp>
        <p:nvSpPr>
          <p:cNvPr id="83" name="Google Shape;83;p1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_1_1_2_2_1_1">
    <p:bg>
      <p:bgPr>
        <a:gradFill>
          <a:gsLst>
            <a:gs pos="0">
              <a:srgbClr val="052643"/>
            </a:gs>
            <a:gs pos="100000">
              <a:srgbClr val="041523"/>
            </a:gs>
          </a:gsLst>
          <a:path path="circle">
            <a:fillToRect b="50%" l="50%" r="50%" t="50%"/>
          </a:path>
          <a:tileRect/>
        </a:gradFill>
      </p:bgPr>
    </p:bg>
    <p:spTree>
      <p:nvGrpSpPr>
        <p:cNvPr id="84"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endParaRPr>
          </a:p>
        </p:txBody>
      </p:sp>
      <p:sp>
        <p:nvSpPr>
          <p:cNvPr id="86" name="Google Shape;86;p14"/>
          <p:cNvSpPr txBox="1"/>
          <p:nvPr>
            <p:ph type="ctrTitle"/>
          </p:nvPr>
        </p:nvSpPr>
        <p:spPr>
          <a:xfrm>
            <a:off x="3986575" y="1429225"/>
            <a:ext cx="3578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0E2A47"/>
              </a:buClr>
              <a:buSzPts val="3000"/>
              <a:buFont typeface="Roboto Black"/>
              <a:buNone/>
              <a:defRPr b="0" sz="3000">
                <a:solidFill>
                  <a:srgbClr val="0E2A47"/>
                </a:solidFill>
                <a:latin typeface="Roboto Black"/>
                <a:ea typeface="Roboto Black"/>
                <a:cs typeface="Roboto Black"/>
                <a:sym typeface="Roboto Black"/>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87" name="Google Shape;87;p14"/>
          <p:cNvSpPr txBox="1"/>
          <p:nvPr>
            <p:ph idx="1" type="subTitle"/>
          </p:nvPr>
        </p:nvSpPr>
        <p:spPr>
          <a:xfrm>
            <a:off x="3986575" y="2421700"/>
            <a:ext cx="4470900" cy="187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TITLE_1_1_2_1_1">
    <p:bg>
      <p:bgPr>
        <a:gradFill>
          <a:gsLst>
            <a:gs pos="0">
              <a:srgbClr val="052643"/>
            </a:gs>
            <a:gs pos="100000">
              <a:srgbClr val="041523"/>
            </a:gs>
          </a:gsLst>
          <a:path path="circle">
            <a:fillToRect b="50%" l="50%" r="50%" t="50%"/>
          </a:path>
          <a:tileRect/>
        </a:gradFill>
      </p:bgPr>
    </p:bg>
    <p:spTree>
      <p:nvGrpSpPr>
        <p:cNvPr id="88"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 type="body"/>
          </p:nvPr>
        </p:nvSpPr>
        <p:spPr>
          <a:xfrm>
            <a:off x="810000" y="2169000"/>
            <a:ext cx="8520600" cy="34164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rgbClr val="161234"/>
              </a:buClr>
              <a:buSzPts val="1000"/>
              <a:buChar char="●"/>
              <a:defRPr sz="1000">
                <a:solidFill>
                  <a:srgbClr val="161234"/>
                </a:solidFill>
              </a:defRPr>
            </a:lvl1pPr>
            <a:lvl2pPr indent="-292100" lvl="1" marL="914400" rtl="0">
              <a:lnSpc>
                <a:spcPct val="115000"/>
              </a:lnSpc>
              <a:spcBef>
                <a:spcPts val="1600"/>
              </a:spcBef>
              <a:spcAft>
                <a:spcPts val="0"/>
              </a:spcAft>
              <a:buClr>
                <a:srgbClr val="161234"/>
              </a:buClr>
              <a:buSzPts val="1000"/>
              <a:buChar char="○"/>
              <a:defRPr sz="1000">
                <a:solidFill>
                  <a:srgbClr val="161234"/>
                </a:solidFill>
              </a:defRPr>
            </a:lvl2pPr>
            <a:lvl3pPr indent="-292100" lvl="2" marL="1371600" rtl="0">
              <a:lnSpc>
                <a:spcPct val="115000"/>
              </a:lnSpc>
              <a:spcBef>
                <a:spcPts val="1600"/>
              </a:spcBef>
              <a:spcAft>
                <a:spcPts val="0"/>
              </a:spcAft>
              <a:buClr>
                <a:srgbClr val="161234"/>
              </a:buClr>
              <a:buSzPts val="1000"/>
              <a:buChar char="■"/>
              <a:defRPr sz="1000">
                <a:solidFill>
                  <a:srgbClr val="161234"/>
                </a:solidFill>
              </a:defRPr>
            </a:lvl3pPr>
            <a:lvl4pPr indent="-292100" lvl="3" marL="1828800" rtl="0">
              <a:lnSpc>
                <a:spcPct val="115000"/>
              </a:lnSpc>
              <a:spcBef>
                <a:spcPts val="1600"/>
              </a:spcBef>
              <a:spcAft>
                <a:spcPts val="0"/>
              </a:spcAft>
              <a:buClr>
                <a:srgbClr val="161234"/>
              </a:buClr>
              <a:buSzPts val="1000"/>
              <a:buChar char="●"/>
              <a:defRPr sz="1000">
                <a:solidFill>
                  <a:srgbClr val="161234"/>
                </a:solidFill>
              </a:defRPr>
            </a:lvl4pPr>
            <a:lvl5pPr indent="-292100" lvl="4" marL="2286000" rtl="0">
              <a:lnSpc>
                <a:spcPct val="115000"/>
              </a:lnSpc>
              <a:spcBef>
                <a:spcPts val="1600"/>
              </a:spcBef>
              <a:spcAft>
                <a:spcPts val="0"/>
              </a:spcAft>
              <a:buClr>
                <a:srgbClr val="161234"/>
              </a:buClr>
              <a:buSzPts val="1000"/>
              <a:buChar char="○"/>
              <a:defRPr sz="1000">
                <a:solidFill>
                  <a:srgbClr val="161234"/>
                </a:solidFill>
              </a:defRPr>
            </a:lvl5pPr>
            <a:lvl6pPr indent="-292100" lvl="5" marL="2743200" rtl="0">
              <a:lnSpc>
                <a:spcPct val="115000"/>
              </a:lnSpc>
              <a:spcBef>
                <a:spcPts val="1600"/>
              </a:spcBef>
              <a:spcAft>
                <a:spcPts val="0"/>
              </a:spcAft>
              <a:buClr>
                <a:srgbClr val="161234"/>
              </a:buClr>
              <a:buSzPts val="1000"/>
              <a:buChar char="■"/>
              <a:defRPr sz="1000">
                <a:solidFill>
                  <a:srgbClr val="161234"/>
                </a:solidFill>
              </a:defRPr>
            </a:lvl6pPr>
            <a:lvl7pPr indent="-292100" lvl="6" marL="3200400" rtl="0">
              <a:lnSpc>
                <a:spcPct val="115000"/>
              </a:lnSpc>
              <a:spcBef>
                <a:spcPts val="1600"/>
              </a:spcBef>
              <a:spcAft>
                <a:spcPts val="0"/>
              </a:spcAft>
              <a:buClr>
                <a:srgbClr val="161234"/>
              </a:buClr>
              <a:buSzPts val="1000"/>
              <a:buChar char="●"/>
              <a:defRPr sz="1000">
                <a:solidFill>
                  <a:srgbClr val="161234"/>
                </a:solidFill>
              </a:defRPr>
            </a:lvl7pPr>
            <a:lvl8pPr indent="-292100" lvl="7" marL="3657600" rtl="0">
              <a:lnSpc>
                <a:spcPct val="115000"/>
              </a:lnSpc>
              <a:spcBef>
                <a:spcPts val="1600"/>
              </a:spcBef>
              <a:spcAft>
                <a:spcPts val="0"/>
              </a:spcAft>
              <a:buClr>
                <a:srgbClr val="161234"/>
              </a:buClr>
              <a:buSzPts val="1000"/>
              <a:buChar char="○"/>
              <a:defRPr sz="1000">
                <a:solidFill>
                  <a:srgbClr val="161234"/>
                </a:solidFill>
              </a:defRPr>
            </a:lvl8pPr>
            <a:lvl9pPr indent="-292100" lvl="8" marL="4114800" rtl="0">
              <a:lnSpc>
                <a:spcPct val="115000"/>
              </a:lnSpc>
              <a:spcBef>
                <a:spcPts val="1600"/>
              </a:spcBef>
              <a:spcAft>
                <a:spcPts val="1600"/>
              </a:spcAft>
              <a:buClr>
                <a:srgbClr val="161234"/>
              </a:buClr>
              <a:buSzPts val="1000"/>
              <a:buChar char="■"/>
              <a:defRPr sz="1000">
                <a:solidFill>
                  <a:srgbClr val="161234"/>
                </a:solidFill>
              </a:defRPr>
            </a:lvl9pPr>
          </a:lstStyle>
          <a:p/>
        </p:txBody>
      </p:sp>
      <p:sp>
        <p:nvSpPr>
          <p:cNvPr id="91" name="Google Shape;91;p15"/>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TITLE_1_1_2_1_1_1">
    <p:bg>
      <p:bgPr>
        <a:solidFill>
          <a:schemeClr val="accent1"/>
        </a:solidFill>
      </p:bgPr>
    </p:bg>
    <p:spTree>
      <p:nvGrpSpPr>
        <p:cNvPr id="92"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ph idx="1" type="body"/>
          </p:nvPr>
        </p:nvSpPr>
        <p:spPr>
          <a:xfrm>
            <a:off x="810000" y="1478150"/>
            <a:ext cx="8520600" cy="3416400"/>
          </a:xfrm>
          <a:prstGeom prst="rect">
            <a:avLst/>
          </a:prstGeom>
        </p:spPr>
        <p:txBody>
          <a:bodyPr anchorCtr="0" anchor="t" bIns="91425" lIns="91425" spcFirstLastPara="1" rIns="91425" wrap="square" tIns="91425">
            <a:noAutofit/>
          </a:bodyPr>
          <a:lstStyle>
            <a:lvl1pPr indent="-279400" lvl="0" marL="457200" rtl="0">
              <a:lnSpc>
                <a:spcPct val="115000"/>
              </a:lnSpc>
              <a:spcBef>
                <a:spcPts val="0"/>
              </a:spcBef>
              <a:spcAft>
                <a:spcPts val="0"/>
              </a:spcAft>
              <a:buClr>
                <a:srgbClr val="1EFFC1"/>
              </a:buClr>
              <a:buSzPts val="800"/>
              <a:buChar char="●"/>
              <a:defRPr sz="800">
                <a:solidFill>
                  <a:srgbClr val="1EFFC1"/>
                </a:solidFill>
              </a:defRPr>
            </a:lvl1pPr>
            <a:lvl2pPr indent="-279400" lvl="1" marL="914400" rtl="0">
              <a:lnSpc>
                <a:spcPct val="115000"/>
              </a:lnSpc>
              <a:spcBef>
                <a:spcPts val="1600"/>
              </a:spcBef>
              <a:spcAft>
                <a:spcPts val="0"/>
              </a:spcAft>
              <a:buClr>
                <a:srgbClr val="1EFFC1"/>
              </a:buClr>
              <a:buSzPts val="800"/>
              <a:buChar char="○"/>
              <a:defRPr sz="800">
                <a:solidFill>
                  <a:srgbClr val="1EFFC1"/>
                </a:solidFill>
              </a:defRPr>
            </a:lvl2pPr>
            <a:lvl3pPr indent="-279400" lvl="2" marL="1371600" rtl="0">
              <a:lnSpc>
                <a:spcPct val="115000"/>
              </a:lnSpc>
              <a:spcBef>
                <a:spcPts val="1600"/>
              </a:spcBef>
              <a:spcAft>
                <a:spcPts val="0"/>
              </a:spcAft>
              <a:buClr>
                <a:srgbClr val="1EFFC1"/>
              </a:buClr>
              <a:buSzPts val="800"/>
              <a:buChar char="■"/>
              <a:defRPr sz="800">
                <a:solidFill>
                  <a:srgbClr val="1EFFC1"/>
                </a:solidFill>
              </a:defRPr>
            </a:lvl3pPr>
            <a:lvl4pPr indent="-279400" lvl="3" marL="1828800" rtl="0">
              <a:lnSpc>
                <a:spcPct val="115000"/>
              </a:lnSpc>
              <a:spcBef>
                <a:spcPts val="1600"/>
              </a:spcBef>
              <a:spcAft>
                <a:spcPts val="0"/>
              </a:spcAft>
              <a:buClr>
                <a:srgbClr val="1EFFC1"/>
              </a:buClr>
              <a:buSzPts val="800"/>
              <a:buChar char="●"/>
              <a:defRPr sz="800">
                <a:solidFill>
                  <a:srgbClr val="1EFFC1"/>
                </a:solidFill>
              </a:defRPr>
            </a:lvl4pPr>
            <a:lvl5pPr indent="-279400" lvl="4" marL="2286000" rtl="0">
              <a:lnSpc>
                <a:spcPct val="115000"/>
              </a:lnSpc>
              <a:spcBef>
                <a:spcPts val="1600"/>
              </a:spcBef>
              <a:spcAft>
                <a:spcPts val="0"/>
              </a:spcAft>
              <a:buClr>
                <a:srgbClr val="1EFFC1"/>
              </a:buClr>
              <a:buSzPts val="800"/>
              <a:buChar char="○"/>
              <a:defRPr sz="800">
                <a:solidFill>
                  <a:srgbClr val="1EFFC1"/>
                </a:solidFill>
              </a:defRPr>
            </a:lvl5pPr>
            <a:lvl6pPr indent="-279400" lvl="5" marL="2743200" rtl="0">
              <a:lnSpc>
                <a:spcPct val="115000"/>
              </a:lnSpc>
              <a:spcBef>
                <a:spcPts val="1600"/>
              </a:spcBef>
              <a:spcAft>
                <a:spcPts val="0"/>
              </a:spcAft>
              <a:buClr>
                <a:srgbClr val="1EFFC1"/>
              </a:buClr>
              <a:buSzPts val="800"/>
              <a:buChar char="■"/>
              <a:defRPr sz="800">
                <a:solidFill>
                  <a:srgbClr val="1EFFC1"/>
                </a:solidFill>
              </a:defRPr>
            </a:lvl6pPr>
            <a:lvl7pPr indent="-279400" lvl="6" marL="3200400" rtl="0">
              <a:lnSpc>
                <a:spcPct val="115000"/>
              </a:lnSpc>
              <a:spcBef>
                <a:spcPts val="1600"/>
              </a:spcBef>
              <a:spcAft>
                <a:spcPts val="0"/>
              </a:spcAft>
              <a:buClr>
                <a:srgbClr val="1EFFC1"/>
              </a:buClr>
              <a:buSzPts val="800"/>
              <a:buChar char="●"/>
              <a:defRPr sz="800">
                <a:solidFill>
                  <a:srgbClr val="1EFFC1"/>
                </a:solidFill>
              </a:defRPr>
            </a:lvl7pPr>
            <a:lvl8pPr indent="-279400" lvl="7" marL="3657600" rtl="0">
              <a:lnSpc>
                <a:spcPct val="115000"/>
              </a:lnSpc>
              <a:spcBef>
                <a:spcPts val="1600"/>
              </a:spcBef>
              <a:spcAft>
                <a:spcPts val="0"/>
              </a:spcAft>
              <a:buClr>
                <a:srgbClr val="1EFFC1"/>
              </a:buClr>
              <a:buSzPts val="800"/>
              <a:buChar char="○"/>
              <a:defRPr sz="800">
                <a:solidFill>
                  <a:srgbClr val="1EFFC1"/>
                </a:solidFill>
              </a:defRPr>
            </a:lvl8pPr>
            <a:lvl9pPr indent="-279400" lvl="8" marL="4114800" rtl="0">
              <a:lnSpc>
                <a:spcPct val="115000"/>
              </a:lnSpc>
              <a:spcBef>
                <a:spcPts val="1600"/>
              </a:spcBef>
              <a:spcAft>
                <a:spcPts val="1600"/>
              </a:spcAft>
              <a:buClr>
                <a:srgbClr val="1EFFC1"/>
              </a:buClr>
              <a:buSzPts val="800"/>
              <a:buChar char="■"/>
              <a:defRPr sz="800">
                <a:solidFill>
                  <a:srgbClr val="1EFFC1"/>
                </a:solidFill>
              </a:defRPr>
            </a:lvl9pPr>
          </a:lstStyle>
          <a:p/>
        </p:txBody>
      </p:sp>
      <p:sp>
        <p:nvSpPr>
          <p:cNvPr id="95" name="Google Shape;95;p16"/>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61234"/>
              </a:buClr>
              <a:buSzPts val="3000"/>
              <a:buFont typeface="Roboto Black"/>
              <a:buNone/>
              <a:defRPr b="0" sz="300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solidFill>
          <a:srgbClr val="FFFFFF"/>
        </a:solidFill>
      </p:bgPr>
    </p:bg>
    <p:spTree>
      <p:nvGrpSpPr>
        <p:cNvPr id="96"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ts slide layout">
  <p:cSld name="1_Contents slide layout">
    <p:spTree>
      <p:nvGrpSpPr>
        <p:cNvPr id="97" name="Shape 97"/>
        <p:cNvGrpSpPr/>
        <p:nvPr/>
      </p:nvGrpSpPr>
      <p:grpSpPr>
        <a:xfrm>
          <a:off x="0" y="0"/>
          <a:ext cx="0" cy="0"/>
          <a:chOff x="0" y="0"/>
          <a:chExt cx="0" cy="0"/>
        </a:xfrm>
      </p:grpSpPr>
      <p:sp>
        <p:nvSpPr>
          <p:cNvPr id="98" name="Google Shape;98;p18"/>
          <p:cNvSpPr txBox="1"/>
          <p:nvPr>
            <p:ph idx="1" type="body"/>
          </p:nvPr>
        </p:nvSpPr>
        <p:spPr>
          <a:xfrm>
            <a:off x="242647" y="254632"/>
            <a:ext cx="8679900" cy="543300"/>
          </a:xfrm>
          <a:prstGeom prst="rect">
            <a:avLst/>
          </a:prstGeom>
          <a:noFill/>
          <a:ln>
            <a:noFill/>
          </a:ln>
        </p:spPr>
        <p:txBody>
          <a:bodyPr anchorCtr="0" anchor="ctr" bIns="34275" lIns="68575" spcFirstLastPara="1" rIns="68575" wrap="square" tIns="34275">
            <a:noAutofit/>
          </a:bodyPr>
          <a:lstStyle>
            <a:lvl1pPr indent="-228600" lvl="0" marL="457200" marR="0" rtl="0" algn="ctr">
              <a:lnSpc>
                <a:spcPct val="90000"/>
              </a:lnSpc>
              <a:spcBef>
                <a:spcPts val="800"/>
              </a:spcBef>
              <a:spcAft>
                <a:spcPts val="0"/>
              </a:spcAft>
              <a:buClr>
                <a:srgbClr val="262626"/>
              </a:buClr>
              <a:buSzPts val="4100"/>
              <a:buFont typeface="Arial"/>
              <a:buNone/>
              <a:defRPr b="0" i="0" sz="4100" u="none" cap="none" strike="noStrike">
                <a:solidFill>
                  <a:srgbClr val="262626"/>
                </a:solidFill>
                <a:latin typeface="Arial"/>
                <a:ea typeface="Arial"/>
                <a:cs typeface="Arial"/>
                <a:sym typeface="Arial"/>
              </a:defRPr>
            </a:lvl1pPr>
            <a:lvl2pPr indent="-342900" lvl="1" marL="914400" marR="0" rtl="0" algn="l">
              <a:lnSpc>
                <a:spcPct val="90000"/>
              </a:lnSpc>
              <a:spcBef>
                <a:spcPts val="16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16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16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1600"/>
              </a:spcBef>
              <a:spcAft>
                <a:spcPts val="160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99" name="Shape 99"/>
        <p:cNvGrpSpPr/>
        <p:nvPr/>
      </p:nvGrpSpPr>
      <p:grpSpPr>
        <a:xfrm>
          <a:off x="0" y="0"/>
          <a:ext cx="0" cy="0"/>
          <a:chOff x="0" y="0"/>
          <a:chExt cx="0" cy="0"/>
        </a:xfrm>
      </p:grpSpPr>
      <p:grpSp>
        <p:nvGrpSpPr>
          <p:cNvPr id="100" name="Google Shape;100;p19"/>
          <p:cNvGrpSpPr/>
          <p:nvPr/>
        </p:nvGrpSpPr>
        <p:grpSpPr>
          <a:xfrm>
            <a:off x="-2896958" y="-2624952"/>
            <a:ext cx="13462914" cy="10123374"/>
            <a:chOff x="-2896958" y="-2624952"/>
            <a:chExt cx="13462914" cy="10123374"/>
          </a:xfrm>
        </p:grpSpPr>
        <p:grpSp>
          <p:nvGrpSpPr>
            <p:cNvPr id="101" name="Google Shape;101;p19"/>
            <p:cNvGrpSpPr/>
            <p:nvPr/>
          </p:nvGrpSpPr>
          <p:grpSpPr>
            <a:xfrm>
              <a:off x="-2896958" y="-2624952"/>
              <a:ext cx="13462914" cy="10123374"/>
              <a:chOff x="-2896958" y="-2624952"/>
              <a:chExt cx="13462914" cy="10123374"/>
            </a:xfrm>
          </p:grpSpPr>
          <p:sp>
            <p:nvSpPr>
              <p:cNvPr id="102" name="Google Shape;102;p19"/>
              <p:cNvSpPr/>
              <p:nvPr/>
            </p:nvSpPr>
            <p:spPr>
              <a:xfrm flipH="1" rot="9285662">
                <a:off x="5806126" y="2835956"/>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9"/>
              <p:cNvSpPr/>
              <p:nvPr/>
            </p:nvSpPr>
            <p:spPr>
              <a:xfrm flipH="1" rot="9285662">
                <a:off x="-2275832" y="-2073377"/>
                <a:ext cx="3410358" cy="3676910"/>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9"/>
              <p:cNvSpPr/>
              <p:nvPr/>
            </p:nvSpPr>
            <p:spPr>
              <a:xfrm flipH="1" rot="9285662">
                <a:off x="-1152704" y="-1788187"/>
                <a:ext cx="3325502" cy="4032164"/>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9"/>
              <p:cNvSpPr/>
              <p:nvPr/>
            </p:nvSpPr>
            <p:spPr>
              <a:xfrm flipH="1" rot="9285662">
                <a:off x="-1644474" y="-1680548"/>
                <a:ext cx="3844152" cy="4035524"/>
              </a:xfrm>
              <a:custGeom>
                <a:rect b="b" l="l" r="r" t="t"/>
                <a:pathLst>
                  <a:path extrusionOk="0" h="99680" w="94953">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9"/>
              <p:cNvSpPr/>
              <p:nvPr/>
            </p:nvSpPr>
            <p:spPr>
              <a:xfrm flipH="1" rot="9369735">
                <a:off x="6184762" y="2639811"/>
                <a:ext cx="3378707" cy="3642785"/>
              </a:xfrm>
              <a:custGeom>
                <a:rect b="b" l="l" r="r" t="t"/>
                <a:pathLst>
                  <a:path extrusionOk="0" h="90822" w="84238">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9"/>
              <p:cNvSpPr/>
              <p:nvPr/>
            </p:nvSpPr>
            <p:spPr>
              <a:xfrm flipH="1" rot="9369735">
                <a:off x="6604611" y="2002120"/>
                <a:ext cx="3294638" cy="3994742"/>
              </a:xfrm>
              <a:custGeom>
                <a:rect b="b" l="l" r="r" t="t"/>
                <a:pathLst>
                  <a:path extrusionOk="0" h="99597" w="82142">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 name="Google Shape;108;p19"/>
            <p:cNvGrpSpPr/>
            <p:nvPr/>
          </p:nvGrpSpPr>
          <p:grpSpPr>
            <a:xfrm rot="5400000">
              <a:off x="1874510" y="-229218"/>
              <a:ext cx="5394990" cy="4302857"/>
              <a:chOff x="404670" y="406050"/>
              <a:chExt cx="8334605" cy="4331445"/>
            </a:xfrm>
          </p:grpSpPr>
          <p:sp>
            <p:nvSpPr>
              <p:cNvPr id="109" name="Google Shape;109;p19"/>
              <p:cNvSpPr/>
              <p:nvPr/>
            </p:nvSpPr>
            <p:spPr>
              <a:xfrm>
                <a:off x="433534" y="430095"/>
                <a:ext cx="8270100" cy="430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9"/>
              <p:cNvSpPr/>
              <p:nvPr/>
            </p:nvSpPr>
            <p:spPr>
              <a:xfrm rot="5400000">
                <a:off x="2406310" y="-1595591"/>
                <a:ext cx="4331324" cy="8334605"/>
              </a:xfrm>
              <a:custGeom>
                <a:rect b="b" l="l" r="r" t="t"/>
                <a:pathLst>
                  <a:path extrusionOk="0" h="71534" w="47852">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1" name="Google Shape;111;p19"/>
          <p:cNvSpPr txBox="1"/>
          <p:nvPr>
            <p:ph idx="1" type="subTitle"/>
          </p:nvPr>
        </p:nvSpPr>
        <p:spPr>
          <a:xfrm>
            <a:off x="2822913" y="1453572"/>
            <a:ext cx="3498300" cy="399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1800">
                <a:solidFill>
                  <a:schemeClr val="accent5"/>
                </a:solidFill>
                <a:latin typeface="Abel"/>
                <a:ea typeface="Abel"/>
                <a:cs typeface="Abel"/>
                <a:sym typeface="Abe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12" name="Google Shape;112;p19"/>
          <p:cNvSpPr txBox="1"/>
          <p:nvPr>
            <p:ph idx="2" type="subTitle"/>
          </p:nvPr>
        </p:nvSpPr>
        <p:spPr>
          <a:xfrm>
            <a:off x="2822913" y="1947954"/>
            <a:ext cx="3498300" cy="764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13" name="Google Shape;113;p19"/>
          <p:cNvSpPr txBox="1"/>
          <p:nvPr/>
        </p:nvSpPr>
        <p:spPr>
          <a:xfrm>
            <a:off x="2785700" y="3454625"/>
            <a:ext cx="3572700" cy="8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accent3"/>
                </a:solidFill>
                <a:latin typeface="Montserrat"/>
                <a:ea typeface="Montserrat"/>
                <a:cs typeface="Montserrat"/>
                <a:sym typeface="Montserrat"/>
              </a:rPr>
              <a:t>CREDITS: This presentation template was created by </a:t>
            </a:r>
            <a:r>
              <a:rPr lang="es" sz="1200">
                <a:solidFill>
                  <a:schemeClr val="accent5"/>
                </a:solidFill>
                <a:uFill>
                  <a:noFill/>
                </a:uFill>
                <a:latin typeface="Montserrat"/>
                <a:ea typeface="Montserrat"/>
                <a:cs typeface="Montserrat"/>
                <a:sym typeface="Montserrat"/>
                <a:hlinkClick r:id="rId2">
                  <a:extLst>
                    <a:ext uri="{A12FA001-AC4F-418D-AE19-62706E023703}">
                      <ahyp:hlinkClr val="tx"/>
                    </a:ext>
                  </a:extLst>
                </a:hlinkClick>
              </a:rPr>
              <a:t>Slidesgo</a:t>
            </a:r>
            <a:r>
              <a:rPr lang="es" sz="1200">
                <a:solidFill>
                  <a:schemeClr val="accent3"/>
                </a:solidFill>
                <a:latin typeface="Montserrat"/>
                <a:ea typeface="Montserrat"/>
                <a:cs typeface="Montserrat"/>
                <a:sym typeface="Montserrat"/>
              </a:rPr>
              <a:t>, including icons by </a:t>
            </a:r>
            <a:r>
              <a:rPr lang="es" sz="1200">
                <a:solidFill>
                  <a:schemeClr val="accent5"/>
                </a:solidFill>
                <a:uFill>
                  <a:noFill/>
                </a:uFill>
                <a:latin typeface="Montserrat"/>
                <a:ea typeface="Montserrat"/>
                <a:cs typeface="Montserrat"/>
                <a:sym typeface="Montserrat"/>
                <a:hlinkClick r:id="rId3">
                  <a:extLst>
                    <a:ext uri="{A12FA001-AC4F-418D-AE19-62706E023703}">
                      <ahyp:hlinkClr val="tx"/>
                    </a:ext>
                  </a:extLst>
                </a:hlinkClick>
              </a:rPr>
              <a:t>Flaticon</a:t>
            </a:r>
            <a:r>
              <a:rPr lang="es" sz="1200">
                <a:solidFill>
                  <a:schemeClr val="accent3"/>
                </a:solidFill>
                <a:latin typeface="Montserrat"/>
                <a:ea typeface="Montserrat"/>
                <a:cs typeface="Montserrat"/>
                <a:sym typeface="Montserrat"/>
              </a:rPr>
              <a:t>, infographics &amp; images by </a:t>
            </a:r>
            <a:r>
              <a:rPr lang="es" sz="1200">
                <a:solidFill>
                  <a:schemeClr val="accent5"/>
                </a:solidFill>
                <a:uFill>
                  <a:noFill/>
                </a:uFill>
                <a:latin typeface="Montserrat"/>
                <a:ea typeface="Montserrat"/>
                <a:cs typeface="Montserrat"/>
                <a:sym typeface="Montserrat"/>
                <a:hlinkClick r:id="rId4">
                  <a:extLst>
                    <a:ext uri="{A12FA001-AC4F-418D-AE19-62706E023703}">
                      <ahyp:hlinkClr val="tx"/>
                    </a:ext>
                  </a:extLst>
                </a:hlinkClick>
              </a:rPr>
              <a:t>Freepik</a:t>
            </a:r>
            <a:r>
              <a:rPr lang="es" sz="1200">
                <a:solidFill>
                  <a:schemeClr val="accent3"/>
                </a:solidFill>
                <a:latin typeface="Montserrat"/>
                <a:ea typeface="Montserrat"/>
                <a:cs typeface="Montserrat"/>
                <a:sym typeface="Montserrat"/>
              </a:rPr>
              <a:t>.</a:t>
            </a:r>
            <a:endParaRPr sz="1200">
              <a:solidFill>
                <a:schemeClr val="accent3"/>
              </a:solidFill>
              <a:latin typeface="Montserrat"/>
              <a:ea typeface="Montserrat"/>
              <a:cs typeface="Montserrat"/>
              <a:sym typeface="Montserrat"/>
            </a:endParaRPr>
          </a:p>
          <a:p>
            <a:pPr indent="0" lvl="0" marL="0" rtl="0" algn="ctr">
              <a:spcBef>
                <a:spcPts val="0"/>
              </a:spcBef>
              <a:spcAft>
                <a:spcPts val="0"/>
              </a:spcAft>
              <a:buClr>
                <a:schemeClr val="dk1"/>
              </a:buClr>
              <a:buSzPts val="1100"/>
              <a:buFont typeface="Arial"/>
              <a:buNone/>
            </a:pPr>
            <a:r>
              <a:t/>
            </a:r>
            <a:endParaRPr>
              <a:solidFill>
                <a:schemeClr val="accent3"/>
              </a:solidFill>
              <a:latin typeface="Montserrat"/>
              <a:ea typeface="Montserrat"/>
              <a:cs typeface="Montserrat"/>
              <a:sym typeface="Montserrat"/>
            </a:endParaRPr>
          </a:p>
        </p:txBody>
      </p:sp>
      <p:sp>
        <p:nvSpPr>
          <p:cNvPr id="114" name="Google Shape;114;p19"/>
          <p:cNvSpPr txBox="1"/>
          <p:nvPr>
            <p:ph type="title"/>
          </p:nvPr>
        </p:nvSpPr>
        <p:spPr>
          <a:xfrm>
            <a:off x="2710300" y="849375"/>
            <a:ext cx="3648000" cy="8676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7500"/>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TITLE_1">
    <p:bg>
      <p:bgPr>
        <a:gradFill>
          <a:gsLst>
            <a:gs pos="0">
              <a:srgbClr val="052643"/>
            </a:gs>
            <a:gs pos="100000">
              <a:srgbClr val="041523"/>
            </a:gs>
          </a:gsLst>
          <a:path path="circle">
            <a:fillToRect b="50%" l="50%" r="50%" t="50%"/>
          </a:path>
          <a:tileRect/>
        </a:gradFill>
      </p:bgPr>
    </p:bg>
    <p:spTree>
      <p:nvGrpSpPr>
        <p:cNvPr id="11" name="Shape 11"/>
        <p:cNvGrpSpPr/>
        <p:nvPr/>
      </p:nvGrpSpPr>
      <p:grpSpPr>
        <a:xfrm>
          <a:off x="0" y="0"/>
          <a:ext cx="0" cy="0"/>
          <a:chOff x="0" y="0"/>
          <a:chExt cx="0" cy="0"/>
        </a:xfrm>
      </p:grpSpPr>
      <p:sp>
        <p:nvSpPr>
          <p:cNvPr id="12" name="Google Shape;12;p3"/>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13" name="Google Shape;13;p3"/>
          <p:cNvSpPr txBox="1"/>
          <p:nvPr>
            <p:ph idx="1" type="subTitle"/>
          </p:nvPr>
        </p:nvSpPr>
        <p:spPr>
          <a:xfrm>
            <a:off x="6411225" y="21219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4" name="Google Shape;14;p3"/>
          <p:cNvSpPr txBox="1"/>
          <p:nvPr>
            <p:ph hasCustomPrompt="1" idx="2" type="title"/>
          </p:nvPr>
        </p:nvSpPr>
        <p:spPr>
          <a:xfrm>
            <a:off x="5167125" y="190125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5" name="Google Shape;15;p3"/>
          <p:cNvSpPr txBox="1"/>
          <p:nvPr>
            <p:ph idx="3" type="subTitle"/>
          </p:nvPr>
        </p:nvSpPr>
        <p:spPr>
          <a:xfrm>
            <a:off x="6411225" y="304660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6" name="Google Shape;16;p3"/>
          <p:cNvSpPr txBox="1"/>
          <p:nvPr>
            <p:ph hasCustomPrompt="1" idx="4" type="title"/>
          </p:nvPr>
        </p:nvSpPr>
        <p:spPr>
          <a:xfrm>
            <a:off x="5167125" y="2797975"/>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7" name="Google Shape;17;p3"/>
          <p:cNvSpPr txBox="1"/>
          <p:nvPr>
            <p:ph idx="5" type="subTitle"/>
          </p:nvPr>
        </p:nvSpPr>
        <p:spPr>
          <a:xfrm>
            <a:off x="6411225" y="3935450"/>
            <a:ext cx="1889400" cy="50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rtl="0" algn="ctr">
              <a:lnSpc>
                <a:spcPct val="100000"/>
              </a:lnSpc>
              <a:spcBef>
                <a:spcPts val="0"/>
              </a:spcBef>
              <a:spcAft>
                <a:spcPts val="0"/>
              </a:spcAft>
              <a:buClr>
                <a:srgbClr val="48FFD5"/>
              </a:buClr>
              <a:buSzPts val="900"/>
              <a:buNone/>
              <a:defRPr sz="900">
                <a:solidFill>
                  <a:srgbClr val="48FFD5"/>
                </a:solidFill>
              </a:defRPr>
            </a:lvl2pPr>
            <a:lvl3pPr lvl="2" rtl="0" algn="ctr">
              <a:lnSpc>
                <a:spcPct val="100000"/>
              </a:lnSpc>
              <a:spcBef>
                <a:spcPts val="0"/>
              </a:spcBef>
              <a:spcAft>
                <a:spcPts val="0"/>
              </a:spcAft>
              <a:buClr>
                <a:srgbClr val="48FFD5"/>
              </a:buClr>
              <a:buSzPts val="900"/>
              <a:buNone/>
              <a:defRPr sz="900">
                <a:solidFill>
                  <a:srgbClr val="48FFD5"/>
                </a:solidFill>
              </a:defRPr>
            </a:lvl3pPr>
            <a:lvl4pPr lvl="3" rtl="0" algn="ctr">
              <a:lnSpc>
                <a:spcPct val="100000"/>
              </a:lnSpc>
              <a:spcBef>
                <a:spcPts val="0"/>
              </a:spcBef>
              <a:spcAft>
                <a:spcPts val="0"/>
              </a:spcAft>
              <a:buClr>
                <a:srgbClr val="48FFD5"/>
              </a:buClr>
              <a:buSzPts val="900"/>
              <a:buNone/>
              <a:defRPr sz="900">
                <a:solidFill>
                  <a:srgbClr val="48FFD5"/>
                </a:solidFill>
              </a:defRPr>
            </a:lvl4pPr>
            <a:lvl5pPr lvl="4" rtl="0" algn="ctr">
              <a:lnSpc>
                <a:spcPct val="100000"/>
              </a:lnSpc>
              <a:spcBef>
                <a:spcPts val="0"/>
              </a:spcBef>
              <a:spcAft>
                <a:spcPts val="0"/>
              </a:spcAft>
              <a:buClr>
                <a:srgbClr val="48FFD5"/>
              </a:buClr>
              <a:buSzPts val="900"/>
              <a:buNone/>
              <a:defRPr sz="900">
                <a:solidFill>
                  <a:srgbClr val="48FFD5"/>
                </a:solidFill>
              </a:defRPr>
            </a:lvl5pPr>
            <a:lvl6pPr lvl="5" rtl="0" algn="ctr">
              <a:lnSpc>
                <a:spcPct val="100000"/>
              </a:lnSpc>
              <a:spcBef>
                <a:spcPts val="0"/>
              </a:spcBef>
              <a:spcAft>
                <a:spcPts val="0"/>
              </a:spcAft>
              <a:buClr>
                <a:srgbClr val="48FFD5"/>
              </a:buClr>
              <a:buSzPts val="900"/>
              <a:buNone/>
              <a:defRPr sz="900">
                <a:solidFill>
                  <a:srgbClr val="48FFD5"/>
                </a:solidFill>
              </a:defRPr>
            </a:lvl6pPr>
            <a:lvl7pPr lvl="6" rtl="0" algn="ctr">
              <a:lnSpc>
                <a:spcPct val="100000"/>
              </a:lnSpc>
              <a:spcBef>
                <a:spcPts val="0"/>
              </a:spcBef>
              <a:spcAft>
                <a:spcPts val="0"/>
              </a:spcAft>
              <a:buClr>
                <a:srgbClr val="48FFD5"/>
              </a:buClr>
              <a:buSzPts val="900"/>
              <a:buNone/>
              <a:defRPr sz="900">
                <a:solidFill>
                  <a:srgbClr val="48FFD5"/>
                </a:solidFill>
              </a:defRPr>
            </a:lvl7pPr>
            <a:lvl8pPr lvl="7" rtl="0" algn="ctr">
              <a:lnSpc>
                <a:spcPct val="100000"/>
              </a:lnSpc>
              <a:spcBef>
                <a:spcPts val="0"/>
              </a:spcBef>
              <a:spcAft>
                <a:spcPts val="0"/>
              </a:spcAft>
              <a:buClr>
                <a:srgbClr val="48FFD5"/>
              </a:buClr>
              <a:buSzPts val="900"/>
              <a:buNone/>
              <a:defRPr sz="900">
                <a:solidFill>
                  <a:srgbClr val="48FFD5"/>
                </a:solidFill>
              </a:defRPr>
            </a:lvl8pPr>
            <a:lvl9pPr lvl="8" rtl="0" algn="ctr">
              <a:lnSpc>
                <a:spcPct val="100000"/>
              </a:lnSpc>
              <a:spcBef>
                <a:spcPts val="0"/>
              </a:spcBef>
              <a:spcAft>
                <a:spcPts val="0"/>
              </a:spcAft>
              <a:buClr>
                <a:srgbClr val="48FFD5"/>
              </a:buClr>
              <a:buSzPts val="900"/>
              <a:buNone/>
              <a:defRPr sz="900">
                <a:solidFill>
                  <a:srgbClr val="48FFD5"/>
                </a:solidFill>
              </a:defRPr>
            </a:lvl9pPr>
          </a:lstStyle>
          <a:p/>
        </p:txBody>
      </p:sp>
      <p:sp>
        <p:nvSpPr>
          <p:cNvPr id="18" name="Google Shape;18;p3"/>
          <p:cNvSpPr txBox="1"/>
          <p:nvPr>
            <p:ph hasCustomPrompt="1" idx="6" type="title"/>
          </p:nvPr>
        </p:nvSpPr>
        <p:spPr>
          <a:xfrm>
            <a:off x="5167125" y="3694700"/>
            <a:ext cx="1176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lgn="r">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19" name="Google Shape;19;p3"/>
          <p:cNvSpPr txBox="1"/>
          <p:nvPr>
            <p:ph idx="7" type="subTitle"/>
          </p:nvPr>
        </p:nvSpPr>
        <p:spPr>
          <a:xfrm>
            <a:off x="725750" y="21219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0" name="Google Shape;20;p3"/>
          <p:cNvSpPr txBox="1"/>
          <p:nvPr>
            <p:ph hasCustomPrompt="1" idx="8" type="title"/>
          </p:nvPr>
        </p:nvSpPr>
        <p:spPr>
          <a:xfrm>
            <a:off x="2827575" y="190125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1" name="Google Shape;21;p3"/>
          <p:cNvSpPr txBox="1"/>
          <p:nvPr>
            <p:ph idx="9" type="subTitle"/>
          </p:nvPr>
        </p:nvSpPr>
        <p:spPr>
          <a:xfrm>
            <a:off x="725750" y="304660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2" name="Google Shape;22;p3"/>
          <p:cNvSpPr txBox="1"/>
          <p:nvPr>
            <p:ph hasCustomPrompt="1" idx="13" type="title"/>
          </p:nvPr>
        </p:nvSpPr>
        <p:spPr>
          <a:xfrm>
            <a:off x="2827575" y="2797975"/>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3" name="Google Shape;23;p3"/>
          <p:cNvSpPr txBox="1"/>
          <p:nvPr>
            <p:ph idx="14" type="subTitle"/>
          </p:nvPr>
        </p:nvSpPr>
        <p:spPr>
          <a:xfrm>
            <a:off x="725750" y="3935450"/>
            <a:ext cx="2010000" cy="50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8FFD5"/>
              </a:buClr>
              <a:buSzPts val="900"/>
              <a:buNone/>
              <a:defRPr sz="900">
                <a:solidFill>
                  <a:srgbClr val="48FFD5"/>
                </a:solidFill>
              </a:defRPr>
            </a:lvl1pPr>
            <a:lvl2pPr lvl="1" rtl="0" algn="r">
              <a:lnSpc>
                <a:spcPct val="100000"/>
              </a:lnSpc>
              <a:spcBef>
                <a:spcPts val="0"/>
              </a:spcBef>
              <a:spcAft>
                <a:spcPts val="0"/>
              </a:spcAft>
              <a:buClr>
                <a:srgbClr val="48FFD5"/>
              </a:buClr>
              <a:buSzPts val="900"/>
              <a:buNone/>
              <a:defRPr sz="900">
                <a:solidFill>
                  <a:srgbClr val="48FFD5"/>
                </a:solidFill>
              </a:defRPr>
            </a:lvl2pPr>
            <a:lvl3pPr lvl="2" rtl="0" algn="r">
              <a:lnSpc>
                <a:spcPct val="100000"/>
              </a:lnSpc>
              <a:spcBef>
                <a:spcPts val="0"/>
              </a:spcBef>
              <a:spcAft>
                <a:spcPts val="0"/>
              </a:spcAft>
              <a:buClr>
                <a:srgbClr val="48FFD5"/>
              </a:buClr>
              <a:buSzPts val="900"/>
              <a:buNone/>
              <a:defRPr sz="900">
                <a:solidFill>
                  <a:srgbClr val="48FFD5"/>
                </a:solidFill>
              </a:defRPr>
            </a:lvl3pPr>
            <a:lvl4pPr lvl="3" rtl="0" algn="r">
              <a:lnSpc>
                <a:spcPct val="100000"/>
              </a:lnSpc>
              <a:spcBef>
                <a:spcPts val="0"/>
              </a:spcBef>
              <a:spcAft>
                <a:spcPts val="0"/>
              </a:spcAft>
              <a:buClr>
                <a:srgbClr val="48FFD5"/>
              </a:buClr>
              <a:buSzPts val="900"/>
              <a:buNone/>
              <a:defRPr sz="900">
                <a:solidFill>
                  <a:srgbClr val="48FFD5"/>
                </a:solidFill>
              </a:defRPr>
            </a:lvl4pPr>
            <a:lvl5pPr lvl="4" rtl="0" algn="r">
              <a:lnSpc>
                <a:spcPct val="100000"/>
              </a:lnSpc>
              <a:spcBef>
                <a:spcPts val="0"/>
              </a:spcBef>
              <a:spcAft>
                <a:spcPts val="0"/>
              </a:spcAft>
              <a:buClr>
                <a:srgbClr val="48FFD5"/>
              </a:buClr>
              <a:buSzPts val="900"/>
              <a:buNone/>
              <a:defRPr sz="900">
                <a:solidFill>
                  <a:srgbClr val="48FFD5"/>
                </a:solidFill>
              </a:defRPr>
            </a:lvl5pPr>
            <a:lvl6pPr lvl="5" rtl="0" algn="r">
              <a:lnSpc>
                <a:spcPct val="100000"/>
              </a:lnSpc>
              <a:spcBef>
                <a:spcPts val="0"/>
              </a:spcBef>
              <a:spcAft>
                <a:spcPts val="0"/>
              </a:spcAft>
              <a:buClr>
                <a:srgbClr val="48FFD5"/>
              </a:buClr>
              <a:buSzPts val="900"/>
              <a:buNone/>
              <a:defRPr sz="900">
                <a:solidFill>
                  <a:srgbClr val="48FFD5"/>
                </a:solidFill>
              </a:defRPr>
            </a:lvl6pPr>
            <a:lvl7pPr lvl="6" rtl="0" algn="r">
              <a:lnSpc>
                <a:spcPct val="100000"/>
              </a:lnSpc>
              <a:spcBef>
                <a:spcPts val="0"/>
              </a:spcBef>
              <a:spcAft>
                <a:spcPts val="0"/>
              </a:spcAft>
              <a:buClr>
                <a:srgbClr val="48FFD5"/>
              </a:buClr>
              <a:buSzPts val="900"/>
              <a:buNone/>
              <a:defRPr sz="900">
                <a:solidFill>
                  <a:srgbClr val="48FFD5"/>
                </a:solidFill>
              </a:defRPr>
            </a:lvl7pPr>
            <a:lvl8pPr lvl="7" rtl="0" algn="r">
              <a:lnSpc>
                <a:spcPct val="100000"/>
              </a:lnSpc>
              <a:spcBef>
                <a:spcPts val="0"/>
              </a:spcBef>
              <a:spcAft>
                <a:spcPts val="0"/>
              </a:spcAft>
              <a:buClr>
                <a:srgbClr val="48FFD5"/>
              </a:buClr>
              <a:buSzPts val="900"/>
              <a:buNone/>
              <a:defRPr sz="900">
                <a:solidFill>
                  <a:srgbClr val="48FFD5"/>
                </a:solidFill>
              </a:defRPr>
            </a:lvl8pPr>
            <a:lvl9pPr lvl="8" rtl="0" algn="r">
              <a:lnSpc>
                <a:spcPct val="100000"/>
              </a:lnSpc>
              <a:spcBef>
                <a:spcPts val="0"/>
              </a:spcBef>
              <a:spcAft>
                <a:spcPts val="0"/>
              </a:spcAft>
              <a:buClr>
                <a:srgbClr val="48FFD5"/>
              </a:buClr>
              <a:buSzPts val="900"/>
              <a:buNone/>
              <a:defRPr sz="900">
                <a:solidFill>
                  <a:srgbClr val="48FFD5"/>
                </a:solidFill>
              </a:defRPr>
            </a:lvl9pPr>
          </a:lstStyle>
          <a:p/>
        </p:txBody>
      </p:sp>
      <p:sp>
        <p:nvSpPr>
          <p:cNvPr id="24" name="Google Shape;24;p3"/>
          <p:cNvSpPr txBox="1"/>
          <p:nvPr>
            <p:ph hasCustomPrompt="1" idx="15" type="title"/>
          </p:nvPr>
        </p:nvSpPr>
        <p:spPr>
          <a:xfrm>
            <a:off x="2827575" y="3694700"/>
            <a:ext cx="1176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b="0" sz="2400">
                <a:solidFill>
                  <a:srgbClr val="48FFD5"/>
                </a:solidFill>
                <a:latin typeface="Roboto Black"/>
                <a:ea typeface="Roboto Black"/>
                <a:cs typeface="Roboto Black"/>
                <a:sym typeface="Roboto Black"/>
              </a:defRPr>
            </a:lvl9pPr>
          </a:lstStyle>
          <a:p>
            <a:r>
              <a:t>xx%</a:t>
            </a:r>
          </a:p>
        </p:txBody>
      </p:sp>
      <p:sp>
        <p:nvSpPr>
          <p:cNvPr id="25" name="Google Shape;25;p3"/>
          <p:cNvSpPr txBox="1"/>
          <p:nvPr>
            <p:ph idx="16" type="ctrTitle"/>
          </p:nvPr>
        </p:nvSpPr>
        <p:spPr>
          <a:xfrm>
            <a:off x="643488" y="20507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6" name="Google Shape;26;p3"/>
          <p:cNvSpPr txBox="1"/>
          <p:nvPr>
            <p:ph idx="17" type="ctrTitle"/>
          </p:nvPr>
        </p:nvSpPr>
        <p:spPr>
          <a:xfrm>
            <a:off x="643488" y="2974963"/>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7" name="Google Shape;27;p3"/>
          <p:cNvSpPr txBox="1"/>
          <p:nvPr>
            <p:ph idx="18" type="ctrTitle"/>
          </p:nvPr>
        </p:nvSpPr>
        <p:spPr>
          <a:xfrm>
            <a:off x="643488" y="3863900"/>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8" name="Google Shape;28;p3"/>
          <p:cNvSpPr txBox="1"/>
          <p:nvPr>
            <p:ph idx="19" type="ctrTitle"/>
          </p:nvPr>
        </p:nvSpPr>
        <p:spPr>
          <a:xfrm>
            <a:off x="6424513" y="20507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29" name="Google Shape;29;p3"/>
          <p:cNvSpPr txBox="1"/>
          <p:nvPr>
            <p:ph idx="20" type="ctrTitle"/>
          </p:nvPr>
        </p:nvSpPr>
        <p:spPr>
          <a:xfrm>
            <a:off x="6424513" y="297496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0" name="Google Shape;30;p3"/>
          <p:cNvSpPr txBox="1"/>
          <p:nvPr>
            <p:ph idx="21" type="ctrTitle"/>
          </p:nvPr>
        </p:nvSpPr>
        <p:spPr>
          <a:xfrm>
            <a:off x="6424513" y="38639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 IMAGE">
  <p:cSld name="TITLE_2">
    <p:bg>
      <p:bgPr>
        <a:gradFill>
          <a:gsLst>
            <a:gs pos="0">
              <a:srgbClr val="052643"/>
            </a:gs>
            <a:gs pos="100000">
              <a:srgbClr val="041523"/>
            </a:gs>
          </a:gsLst>
          <a:path path="circle">
            <a:fillToRect b="50%" l="50%" r="50%" t="50%"/>
          </a:path>
          <a:tileRect/>
        </a:gradFill>
      </p:bgPr>
    </p:bg>
    <p:spTree>
      <p:nvGrpSpPr>
        <p:cNvPr id="31" name="Shape 31"/>
        <p:cNvGrpSpPr/>
        <p:nvPr/>
      </p:nvGrpSpPr>
      <p:grpSpPr>
        <a:xfrm>
          <a:off x="0" y="0"/>
          <a:ext cx="0" cy="0"/>
          <a:chOff x="0" y="0"/>
          <a:chExt cx="0" cy="0"/>
        </a:xfrm>
      </p:grpSpPr>
      <p:sp>
        <p:nvSpPr>
          <p:cNvPr id="32" name="Google Shape;32;p4"/>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600"/>
              <a:buFont typeface="Roboto Black"/>
              <a:buNone/>
              <a:defRPr b="0" sz="36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
        <p:nvSpPr>
          <p:cNvPr id="33" name="Google Shape;33;p4"/>
          <p:cNvSpPr txBox="1"/>
          <p:nvPr>
            <p:ph idx="1" type="subTitle"/>
          </p:nvPr>
        </p:nvSpPr>
        <p:spPr>
          <a:xfrm>
            <a:off x="4893700" y="2746375"/>
            <a:ext cx="3457500" cy="142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TITLE_1_1">
    <p:bg>
      <p:bgPr>
        <a:gradFill>
          <a:gsLst>
            <a:gs pos="0">
              <a:srgbClr val="052643"/>
            </a:gs>
            <a:gs pos="100000">
              <a:srgbClr val="041523"/>
            </a:gs>
          </a:gsLst>
          <a:path path="circle">
            <a:fillToRect b="50%" l="50%" r="50%" t="50%"/>
          </a:path>
          <a:tileRect/>
        </a:gradFill>
      </p:bgPr>
    </p:bg>
    <p:spTree>
      <p:nvGrpSpPr>
        <p:cNvPr id="34" name="Shape 34"/>
        <p:cNvGrpSpPr/>
        <p:nvPr/>
      </p:nvGrpSpPr>
      <p:grpSpPr>
        <a:xfrm>
          <a:off x="0" y="0"/>
          <a:ext cx="0" cy="0"/>
          <a:chOff x="0" y="0"/>
          <a:chExt cx="0" cy="0"/>
        </a:xfrm>
      </p:grpSpPr>
      <p:sp>
        <p:nvSpPr>
          <p:cNvPr id="35" name="Google Shape;35;p5"/>
          <p:cNvSpPr txBox="1"/>
          <p:nvPr>
            <p:ph idx="1" type="subTitle"/>
          </p:nvPr>
        </p:nvSpPr>
        <p:spPr>
          <a:xfrm>
            <a:off x="819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6" name="Google Shape;36;p5"/>
          <p:cNvSpPr txBox="1"/>
          <p:nvPr>
            <p:ph idx="2" type="subTitle"/>
          </p:nvPr>
        </p:nvSpPr>
        <p:spPr>
          <a:xfrm>
            <a:off x="6434656"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7" name="Google Shape;37;p5"/>
          <p:cNvSpPr txBox="1"/>
          <p:nvPr>
            <p:ph idx="3" type="subTitle"/>
          </p:nvPr>
        </p:nvSpPr>
        <p:spPr>
          <a:xfrm>
            <a:off x="3633931" y="3340125"/>
            <a:ext cx="18894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100"/>
              <a:buNone/>
              <a:defRPr sz="1100">
                <a:solidFill>
                  <a:srgbClr val="FFFFFF"/>
                </a:solidFill>
              </a:defRPr>
            </a:lvl1pPr>
            <a:lvl2pPr lvl="1" rtl="0" algn="ctr">
              <a:lnSpc>
                <a:spcPct val="100000"/>
              </a:lnSpc>
              <a:spcBef>
                <a:spcPts val="0"/>
              </a:spcBef>
              <a:spcAft>
                <a:spcPts val="0"/>
              </a:spcAft>
              <a:buClr>
                <a:srgbClr val="FFFFFF"/>
              </a:buClr>
              <a:buSzPts val="1100"/>
              <a:buNone/>
              <a:defRPr sz="1100">
                <a:solidFill>
                  <a:srgbClr val="FFFFFF"/>
                </a:solidFill>
              </a:defRPr>
            </a:lvl2pPr>
            <a:lvl3pPr lvl="2" rtl="0" algn="ctr">
              <a:lnSpc>
                <a:spcPct val="100000"/>
              </a:lnSpc>
              <a:spcBef>
                <a:spcPts val="0"/>
              </a:spcBef>
              <a:spcAft>
                <a:spcPts val="0"/>
              </a:spcAft>
              <a:buClr>
                <a:srgbClr val="FFFFFF"/>
              </a:buClr>
              <a:buSzPts val="1100"/>
              <a:buNone/>
              <a:defRPr sz="1100">
                <a:solidFill>
                  <a:srgbClr val="FFFFFF"/>
                </a:solidFill>
              </a:defRPr>
            </a:lvl3pPr>
            <a:lvl4pPr lvl="3" rtl="0" algn="ctr">
              <a:lnSpc>
                <a:spcPct val="100000"/>
              </a:lnSpc>
              <a:spcBef>
                <a:spcPts val="0"/>
              </a:spcBef>
              <a:spcAft>
                <a:spcPts val="0"/>
              </a:spcAft>
              <a:buClr>
                <a:srgbClr val="FFFFFF"/>
              </a:buClr>
              <a:buSzPts val="1100"/>
              <a:buNone/>
              <a:defRPr sz="1100">
                <a:solidFill>
                  <a:srgbClr val="FFFFFF"/>
                </a:solidFill>
              </a:defRPr>
            </a:lvl4pPr>
            <a:lvl5pPr lvl="4" rtl="0" algn="ctr">
              <a:lnSpc>
                <a:spcPct val="100000"/>
              </a:lnSpc>
              <a:spcBef>
                <a:spcPts val="0"/>
              </a:spcBef>
              <a:spcAft>
                <a:spcPts val="0"/>
              </a:spcAft>
              <a:buClr>
                <a:srgbClr val="FFFFFF"/>
              </a:buClr>
              <a:buSzPts val="1100"/>
              <a:buNone/>
              <a:defRPr sz="1100">
                <a:solidFill>
                  <a:srgbClr val="FFFFFF"/>
                </a:solidFill>
              </a:defRPr>
            </a:lvl5pPr>
            <a:lvl6pPr lvl="5" rtl="0" algn="ctr">
              <a:lnSpc>
                <a:spcPct val="100000"/>
              </a:lnSpc>
              <a:spcBef>
                <a:spcPts val="0"/>
              </a:spcBef>
              <a:spcAft>
                <a:spcPts val="0"/>
              </a:spcAft>
              <a:buClr>
                <a:srgbClr val="FFFFFF"/>
              </a:buClr>
              <a:buSzPts val="1100"/>
              <a:buNone/>
              <a:defRPr sz="1100">
                <a:solidFill>
                  <a:srgbClr val="FFFFFF"/>
                </a:solidFill>
              </a:defRPr>
            </a:lvl6pPr>
            <a:lvl7pPr lvl="6" rtl="0" algn="ctr">
              <a:lnSpc>
                <a:spcPct val="100000"/>
              </a:lnSpc>
              <a:spcBef>
                <a:spcPts val="0"/>
              </a:spcBef>
              <a:spcAft>
                <a:spcPts val="0"/>
              </a:spcAft>
              <a:buClr>
                <a:srgbClr val="FFFFFF"/>
              </a:buClr>
              <a:buSzPts val="1100"/>
              <a:buNone/>
              <a:defRPr sz="1100">
                <a:solidFill>
                  <a:srgbClr val="FFFFFF"/>
                </a:solidFill>
              </a:defRPr>
            </a:lvl7pPr>
            <a:lvl8pPr lvl="7" rtl="0" algn="ctr">
              <a:lnSpc>
                <a:spcPct val="100000"/>
              </a:lnSpc>
              <a:spcBef>
                <a:spcPts val="0"/>
              </a:spcBef>
              <a:spcAft>
                <a:spcPts val="0"/>
              </a:spcAft>
              <a:buClr>
                <a:srgbClr val="FFFFFF"/>
              </a:buClr>
              <a:buSzPts val="1100"/>
              <a:buNone/>
              <a:defRPr sz="1100">
                <a:solidFill>
                  <a:srgbClr val="FFFFFF"/>
                </a:solidFill>
              </a:defRPr>
            </a:lvl8pPr>
            <a:lvl9pPr lvl="8" rtl="0" algn="ctr">
              <a:lnSpc>
                <a:spcPct val="100000"/>
              </a:lnSpc>
              <a:spcBef>
                <a:spcPts val="0"/>
              </a:spcBef>
              <a:spcAft>
                <a:spcPts val="0"/>
              </a:spcAft>
              <a:buClr>
                <a:srgbClr val="FFFFFF"/>
              </a:buClr>
              <a:buSzPts val="1100"/>
              <a:buNone/>
              <a:defRPr sz="1100">
                <a:solidFill>
                  <a:srgbClr val="FFFFFF"/>
                </a:solidFill>
              </a:defRPr>
            </a:lvl9pPr>
          </a:lstStyle>
          <a:p/>
        </p:txBody>
      </p:sp>
      <p:sp>
        <p:nvSpPr>
          <p:cNvPr id="38" name="Google Shape;38;p5"/>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39" name="Google Shape;39;p5"/>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0" name="Google Shape;40;p5"/>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200"/>
              <a:buFont typeface="Roboto Black"/>
              <a:buNone/>
              <a:defRPr b="0" sz="1200">
                <a:solidFill>
                  <a:srgbClr val="FFFFFF"/>
                </a:solidFill>
                <a:latin typeface="Roboto Black"/>
                <a:ea typeface="Roboto Black"/>
                <a:cs typeface="Roboto Black"/>
                <a:sym typeface="Roboto Black"/>
              </a:defRPr>
            </a:lvl9pPr>
          </a:lstStyle>
          <a:p/>
        </p:txBody>
      </p:sp>
      <p:sp>
        <p:nvSpPr>
          <p:cNvPr id="41" name="Google Shape;41;p5"/>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2_1">
    <p:bg>
      <p:bgPr>
        <a:gradFill>
          <a:gsLst>
            <a:gs pos="0">
              <a:srgbClr val="052643"/>
            </a:gs>
            <a:gs pos="100000">
              <a:srgbClr val="041523"/>
            </a:gs>
          </a:gsLst>
          <a:path path="circle">
            <a:fillToRect b="50%" l="50%" r="50%" t="50%"/>
          </a:path>
          <a:tileRect/>
        </a:gradFill>
      </p:bgPr>
    </p:bg>
    <p:spTree>
      <p:nvGrpSpPr>
        <p:cNvPr id="42"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txBox="1"/>
          <p:nvPr>
            <p:ph type="ctrTitle"/>
          </p:nvPr>
        </p:nvSpPr>
        <p:spPr>
          <a:xfrm>
            <a:off x="2770350" y="1558300"/>
            <a:ext cx="3530400" cy="19401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0E2A47"/>
              </a:buClr>
              <a:buSzPts val="1200"/>
              <a:buNone/>
              <a:defRPr sz="1200">
                <a:solidFill>
                  <a:srgbClr val="0E2A47"/>
                </a:solidFill>
              </a:defRPr>
            </a:lvl1pPr>
            <a:lvl2pPr lvl="1" rtl="0" algn="ctr">
              <a:spcBef>
                <a:spcPts val="0"/>
              </a:spcBef>
              <a:spcAft>
                <a:spcPts val="0"/>
              </a:spcAft>
              <a:buClr>
                <a:srgbClr val="0E2A47"/>
              </a:buClr>
              <a:buSzPts val="5200"/>
              <a:buNone/>
              <a:defRPr sz="5200">
                <a:solidFill>
                  <a:srgbClr val="0E2A47"/>
                </a:solidFill>
              </a:defRPr>
            </a:lvl2pPr>
            <a:lvl3pPr lvl="2" rtl="0" algn="ctr">
              <a:spcBef>
                <a:spcPts val="0"/>
              </a:spcBef>
              <a:spcAft>
                <a:spcPts val="0"/>
              </a:spcAft>
              <a:buClr>
                <a:srgbClr val="0E2A47"/>
              </a:buClr>
              <a:buSzPts val="5200"/>
              <a:buNone/>
              <a:defRPr sz="5200">
                <a:solidFill>
                  <a:srgbClr val="0E2A47"/>
                </a:solidFill>
              </a:defRPr>
            </a:lvl3pPr>
            <a:lvl4pPr lvl="3" rtl="0" algn="ctr">
              <a:spcBef>
                <a:spcPts val="0"/>
              </a:spcBef>
              <a:spcAft>
                <a:spcPts val="0"/>
              </a:spcAft>
              <a:buClr>
                <a:srgbClr val="0E2A47"/>
              </a:buClr>
              <a:buSzPts val="5200"/>
              <a:buNone/>
              <a:defRPr sz="5200">
                <a:solidFill>
                  <a:srgbClr val="0E2A47"/>
                </a:solidFill>
              </a:defRPr>
            </a:lvl4pPr>
            <a:lvl5pPr lvl="4" rtl="0" algn="ctr">
              <a:spcBef>
                <a:spcPts val="0"/>
              </a:spcBef>
              <a:spcAft>
                <a:spcPts val="0"/>
              </a:spcAft>
              <a:buClr>
                <a:srgbClr val="0E2A47"/>
              </a:buClr>
              <a:buSzPts val="5200"/>
              <a:buNone/>
              <a:defRPr sz="5200">
                <a:solidFill>
                  <a:srgbClr val="0E2A47"/>
                </a:solidFill>
              </a:defRPr>
            </a:lvl5pPr>
            <a:lvl6pPr lvl="5" rtl="0" algn="ctr">
              <a:spcBef>
                <a:spcPts val="0"/>
              </a:spcBef>
              <a:spcAft>
                <a:spcPts val="0"/>
              </a:spcAft>
              <a:buClr>
                <a:srgbClr val="0E2A47"/>
              </a:buClr>
              <a:buSzPts val="5200"/>
              <a:buNone/>
              <a:defRPr sz="5200">
                <a:solidFill>
                  <a:srgbClr val="0E2A47"/>
                </a:solidFill>
              </a:defRPr>
            </a:lvl6pPr>
            <a:lvl7pPr lvl="6" rtl="0" algn="ctr">
              <a:spcBef>
                <a:spcPts val="0"/>
              </a:spcBef>
              <a:spcAft>
                <a:spcPts val="0"/>
              </a:spcAft>
              <a:buClr>
                <a:srgbClr val="0E2A47"/>
              </a:buClr>
              <a:buSzPts val="5200"/>
              <a:buNone/>
              <a:defRPr sz="5200">
                <a:solidFill>
                  <a:srgbClr val="0E2A47"/>
                </a:solidFill>
              </a:defRPr>
            </a:lvl7pPr>
            <a:lvl8pPr lvl="7" rtl="0" algn="ctr">
              <a:spcBef>
                <a:spcPts val="0"/>
              </a:spcBef>
              <a:spcAft>
                <a:spcPts val="0"/>
              </a:spcAft>
              <a:buClr>
                <a:srgbClr val="0E2A47"/>
              </a:buClr>
              <a:buSzPts val="5200"/>
              <a:buNone/>
              <a:defRPr sz="5200">
                <a:solidFill>
                  <a:srgbClr val="0E2A47"/>
                </a:solidFill>
              </a:defRPr>
            </a:lvl8pPr>
            <a:lvl9pPr lvl="8" rtl="0" algn="ctr">
              <a:spcBef>
                <a:spcPts val="0"/>
              </a:spcBef>
              <a:spcAft>
                <a:spcPts val="0"/>
              </a:spcAft>
              <a:buClr>
                <a:srgbClr val="0E2A47"/>
              </a:buClr>
              <a:buSzPts val="5200"/>
              <a:buNone/>
              <a:defRPr sz="5200">
                <a:solidFill>
                  <a:srgbClr val="0E2A47"/>
                </a:solidFill>
              </a:defRPr>
            </a:lvl9pPr>
          </a:lstStyle>
          <a:p/>
        </p:txBody>
      </p:sp>
      <p:sp>
        <p:nvSpPr>
          <p:cNvPr id="45" name="Google Shape;45;p6"/>
          <p:cNvSpPr txBox="1"/>
          <p:nvPr>
            <p:ph idx="1" type="subTitle"/>
          </p:nvPr>
        </p:nvSpPr>
        <p:spPr>
          <a:xfrm>
            <a:off x="2806800" y="1757550"/>
            <a:ext cx="3457500" cy="142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E2A47"/>
              </a:buClr>
              <a:buSzPts val="1800"/>
              <a:buNone/>
              <a:defRPr>
                <a:solidFill>
                  <a:srgbClr val="0E2A47"/>
                </a:solidFill>
              </a:defRPr>
            </a:lvl1pPr>
            <a:lvl2pPr lvl="1" rtl="0" algn="ctr">
              <a:lnSpc>
                <a:spcPct val="100000"/>
              </a:lnSpc>
              <a:spcBef>
                <a:spcPts val="0"/>
              </a:spcBef>
              <a:spcAft>
                <a:spcPts val="0"/>
              </a:spcAft>
              <a:buClr>
                <a:srgbClr val="0E2A47"/>
              </a:buClr>
              <a:buSzPts val="1200"/>
              <a:buNone/>
              <a:defRPr sz="1200">
                <a:solidFill>
                  <a:srgbClr val="0E2A47"/>
                </a:solidFill>
              </a:defRPr>
            </a:lvl2pPr>
            <a:lvl3pPr lvl="2"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rtl="0" algn="ctr">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TITLE_1_1_1">
    <p:bg>
      <p:bgPr>
        <a:gradFill>
          <a:gsLst>
            <a:gs pos="0">
              <a:srgbClr val="052643"/>
            </a:gs>
            <a:gs pos="100000">
              <a:srgbClr val="041523"/>
            </a:gs>
          </a:gsLst>
          <a:path path="circle">
            <a:fillToRect b="50%" l="50%" r="50%" t="50%"/>
          </a:path>
          <a:tileRect/>
        </a:gradFill>
      </p:bgPr>
    </p:bg>
    <p:spTree>
      <p:nvGrpSpPr>
        <p:cNvPr id="46" name="Shape 46"/>
        <p:cNvGrpSpPr/>
        <p:nvPr/>
      </p:nvGrpSpPr>
      <p:grpSpPr>
        <a:xfrm>
          <a:off x="0" y="0"/>
          <a:ext cx="0" cy="0"/>
          <a:chOff x="0" y="0"/>
          <a:chExt cx="0" cy="0"/>
        </a:xfrm>
      </p:grpSpPr>
      <p:sp>
        <p:nvSpPr>
          <p:cNvPr id="47" name="Google Shape;47;p7"/>
          <p:cNvSpPr txBox="1"/>
          <p:nvPr>
            <p:ph type="ctrTitle"/>
          </p:nvPr>
        </p:nvSpPr>
        <p:spPr>
          <a:xfrm>
            <a:off x="1557931" y="2064013"/>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8" name="Google Shape;48;p7"/>
          <p:cNvSpPr txBox="1"/>
          <p:nvPr>
            <p:ph idx="2" type="ctrTitle"/>
          </p:nvPr>
        </p:nvSpPr>
        <p:spPr>
          <a:xfrm>
            <a:off x="1557931" y="3466700"/>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49" name="Google Shape;49;p7"/>
          <p:cNvSpPr txBox="1"/>
          <p:nvPr>
            <p:ph idx="3" type="ctrTitle"/>
          </p:nvPr>
        </p:nvSpPr>
        <p:spPr>
          <a:xfrm>
            <a:off x="1557931" y="2765356"/>
            <a:ext cx="2076000" cy="1962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0" name="Google Shape;50;p7"/>
          <p:cNvSpPr txBox="1"/>
          <p:nvPr>
            <p:ph idx="4" type="ctrTitle"/>
          </p:nvPr>
        </p:nvSpPr>
        <p:spPr>
          <a:xfrm>
            <a:off x="998325" y="644550"/>
            <a:ext cx="7833900" cy="606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TITLE_1_1_1_1">
    <p:bg>
      <p:bgPr>
        <a:gradFill>
          <a:gsLst>
            <a:gs pos="0">
              <a:srgbClr val="052643"/>
            </a:gs>
            <a:gs pos="100000">
              <a:srgbClr val="041523"/>
            </a:gs>
          </a:gsLst>
          <a:path path="circle">
            <a:fillToRect b="50%" l="50%" r="50%" t="50%"/>
          </a:path>
          <a:tileRect/>
        </a:gradFill>
      </p:bgPr>
    </p:bg>
    <p:spTree>
      <p:nvGrpSpPr>
        <p:cNvPr id="51" name="Shape 51"/>
        <p:cNvGrpSpPr/>
        <p:nvPr/>
      </p:nvGrpSpPr>
      <p:grpSpPr>
        <a:xfrm>
          <a:off x="0" y="0"/>
          <a:ext cx="0" cy="0"/>
          <a:chOff x="0" y="0"/>
          <a:chExt cx="0" cy="0"/>
        </a:xfrm>
      </p:grpSpPr>
      <p:sp>
        <p:nvSpPr>
          <p:cNvPr id="52" name="Google Shape;52;p8"/>
          <p:cNvSpPr txBox="1"/>
          <p:nvPr>
            <p:ph type="ctrTitle"/>
          </p:nvPr>
        </p:nvSpPr>
        <p:spPr>
          <a:xfrm>
            <a:off x="5393881" y="2071888"/>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3" name="Google Shape;53;p8"/>
          <p:cNvSpPr txBox="1"/>
          <p:nvPr>
            <p:ph idx="2" type="ctrTitle"/>
          </p:nvPr>
        </p:nvSpPr>
        <p:spPr>
          <a:xfrm>
            <a:off x="5393881" y="3474575"/>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4" name="Google Shape;54;p8"/>
          <p:cNvSpPr txBox="1"/>
          <p:nvPr>
            <p:ph idx="3" type="ctrTitle"/>
          </p:nvPr>
        </p:nvSpPr>
        <p:spPr>
          <a:xfrm>
            <a:off x="5393881" y="2773231"/>
            <a:ext cx="2076000" cy="1962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1pPr>
            <a:lvl2pPr lvl="1"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2pPr>
            <a:lvl3pPr lvl="2"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3pPr>
            <a:lvl4pPr lvl="3"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4pPr>
            <a:lvl5pPr lvl="4"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5pPr>
            <a:lvl6pPr lvl="5"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6pPr>
            <a:lvl7pPr lvl="6"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7pPr>
            <a:lvl8pPr lvl="7"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8pPr>
            <a:lvl9pPr lvl="8" rtl="0" algn="r">
              <a:spcBef>
                <a:spcPts val="0"/>
              </a:spcBef>
              <a:spcAft>
                <a:spcPts val="0"/>
              </a:spcAft>
              <a:buClr>
                <a:schemeClr val="accent1"/>
              </a:buClr>
              <a:buSzPts val="1100"/>
              <a:buFont typeface="Roboto Black"/>
              <a:buNone/>
              <a:defRPr b="0" sz="1100">
                <a:solidFill>
                  <a:schemeClr val="accent1"/>
                </a:solidFill>
                <a:latin typeface="Roboto Black"/>
                <a:ea typeface="Roboto Black"/>
                <a:cs typeface="Roboto Black"/>
                <a:sym typeface="Roboto Black"/>
              </a:defRPr>
            </a:lvl9pPr>
          </a:lstStyle>
          <a:p/>
        </p:txBody>
      </p:sp>
      <p:sp>
        <p:nvSpPr>
          <p:cNvPr id="55" name="Google Shape;55;p8"/>
          <p:cNvSpPr txBox="1"/>
          <p:nvPr>
            <p:ph idx="4" type="ctrTitle"/>
          </p:nvPr>
        </p:nvSpPr>
        <p:spPr>
          <a:xfrm>
            <a:off x="256200" y="637927"/>
            <a:ext cx="7833900" cy="6066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r">
              <a:spcBef>
                <a:spcPts val="0"/>
              </a:spcBef>
              <a:spcAft>
                <a:spcPts val="0"/>
              </a:spcAft>
              <a:buClr>
                <a:srgbClr val="FFFFFF"/>
              </a:buClr>
              <a:buSzPts val="5200"/>
              <a:buNone/>
              <a:defRPr sz="5200">
                <a:solidFill>
                  <a:srgbClr val="FFFFFF"/>
                </a:solidFill>
              </a:defRPr>
            </a:lvl2pPr>
            <a:lvl3pPr lvl="2" rtl="0" algn="r">
              <a:spcBef>
                <a:spcPts val="0"/>
              </a:spcBef>
              <a:spcAft>
                <a:spcPts val="0"/>
              </a:spcAft>
              <a:buClr>
                <a:srgbClr val="FFFFFF"/>
              </a:buClr>
              <a:buSzPts val="5200"/>
              <a:buNone/>
              <a:defRPr sz="5200">
                <a:solidFill>
                  <a:srgbClr val="FFFFFF"/>
                </a:solidFill>
              </a:defRPr>
            </a:lvl3pPr>
            <a:lvl4pPr lvl="3" rtl="0" algn="r">
              <a:spcBef>
                <a:spcPts val="0"/>
              </a:spcBef>
              <a:spcAft>
                <a:spcPts val="0"/>
              </a:spcAft>
              <a:buClr>
                <a:srgbClr val="FFFFFF"/>
              </a:buClr>
              <a:buSzPts val="5200"/>
              <a:buNone/>
              <a:defRPr sz="5200">
                <a:solidFill>
                  <a:srgbClr val="FFFFFF"/>
                </a:solidFill>
              </a:defRPr>
            </a:lvl4pPr>
            <a:lvl5pPr lvl="4" rtl="0" algn="r">
              <a:spcBef>
                <a:spcPts val="0"/>
              </a:spcBef>
              <a:spcAft>
                <a:spcPts val="0"/>
              </a:spcAft>
              <a:buClr>
                <a:srgbClr val="FFFFFF"/>
              </a:buClr>
              <a:buSzPts val="5200"/>
              <a:buNone/>
              <a:defRPr sz="5200">
                <a:solidFill>
                  <a:srgbClr val="FFFFFF"/>
                </a:solidFill>
              </a:defRPr>
            </a:lvl5pPr>
            <a:lvl6pPr lvl="5" rtl="0" algn="r">
              <a:spcBef>
                <a:spcPts val="0"/>
              </a:spcBef>
              <a:spcAft>
                <a:spcPts val="0"/>
              </a:spcAft>
              <a:buClr>
                <a:srgbClr val="FFFFFF"/>
              </a:buClr>
              <a:buSzPts val="5200"/>
              <a:buNone/>
              <a:defRPr sz="5200">
                <a:solidFill>
                  <a:srgbClr val="FFFFFF"/>
                </a:solidFill>
              </a:defRPr>
            </a:lvl6pPr>
            <a:lvl7pPr lvl="6" rtl="0" algn="r">
              <a:spcBef>
                <a:spcPts val="0"/>
              </a:spcBef>
              <a:spcAft>
                <a:spcPts val="0"/>
              </a:spcAft>
              <a:buClr>
                <a:srgbClr val="FFFFFF"/>
              </a:buClr>
              <a:buSzPts val="5200"/>
              <a:buNone/>
              <a:defRPr sz="5200">
                <a:solidFill>
                  <a:srgbClr val="FFFFFF"/>
                </a:solidFill>
              </a:defRPr>
            </a:lvl7pPr>
            <a:lvl8pPr lvl="7" rtl="0" algn="r">
              <a:spcBef>
                <a:spcPts val="0"/>
              </a:spcBef>
              <a:spcAft>
                <a:spcPts val="0"/>
              </a:spcAft>
              <a:buClr>
                <a:srgbClr val="FFFFFF"/>
              </a:buClr>
              <a:buSzPts val="5200"/>
              <a:buNone/>
              <a:defRPr sz="5200">
                <a:solidFill>
                  <a:srgbClr val="FFFFFF"/>
                </a:solidFill>
              </a:defRPr>
            </a:lvl8pPr>
            <a:lvl9pPr lvl="8" rtl="0" algn="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 INFOGRAPHY">
  <p:cSld name="TITLE_1_1_2">
    <p:bg>
      <p:bgPr>
        <a:gradFill>
          <a:gsLst>
            <a:gs pos="0">
              <a:srgbClr val="052643"/>
            </a:gs>
            <a:gs pos="100000">
              <a:srgbClr val="041523"/>
            </a:gs>
          </a:gsLst>
          <a:path path="circle">
            <a:fillToRect b="50%" l="50%" r="50%" t="50%"/>
          </a:path>
          <a:tileRect/>
        </a:gradFill>
      </p:bgPr>
    </p:bg>
    <p:spTree>
      <p:nvGrpSpPr>
        <p:cNvPr id="56" name="Shape 56"/>
        <p:cNvGrpSpPr/>
        <p:nvPr/>
      </p:nvGrpSpPr>
      <p:grpSpPr>
        <a:xfrm>
          <a:off x="0" y="0"/>
          <a:ext cx="0" cy="0"/>
          <a:chOff x="0" y="0"/>
          <a:chExt cx="0" cy="0"/>
        </a:xfrm>
      </p:grpSpPr>
      <p:sp>
        <p:nvSpPr>
          <p:cNvPr id="57" name="Google Shape;57;p9"/>
          <p:cNvSpPr txBox="1"/>
          <p:nvPr>
            <p:ph idx="1" type="subTitle"/>
          </p:nvPr>
        </p:nvSpPr>
        <p:spPr>
          <a:xfrm>
            <a:off x="3874950" y="362507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8" name="Google Shape;58;p9"/>
          <p:cNvSpPr txBox="1"/>
          <p:nvPr>
            <p:ph idx="2" type="subTitle"/>
          </p:nvPr>
        </p:nvSpPr>
        <p:spPr>
          <a:xfrm>
            <a:off x="5813500" y="3639800"/>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59" name="Google Shape;59;p9"/>
          <p:cNvSpPr txBox="1"/>
          <p:nvPr>
            <p:ph idx="3" type="subTitle"/>
          </p:nvPr>
        </p:nvSpPr>
        <p:spPr>
          <a:xfrm>
            <a:off x="1936387" y="3619725"/>
            <a:ext cx="1394100" cy="50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000"/>
              <a:buNone/>
              <a:defRPr sz="1000">
                <a:solidFill>
                  <a:srgbClr val="FFFFFF"/>
                </a:solidFill>
              </a:defRPr>
            </a:lvl1pPr>
            <a:lvl2pPr lvl="1" rtl="0" algn="ctr">
              <a:lnSpc>
                <a:spcPct val="100000"/>
              </a:lnSpc>
              <a:spcBef>
                <a:spcPts val="0"/>
              </a:spcBef>
              <a:spcAft>
                <a:spcPts val="0"/>
              </a:spcAft>
              <a:buClr>
                <a:srgbClr val="FFFFFF"/>
              </a:buClr>
              <a:buSzPts val="1000"/>
              <a:buNone/>
              <a:defRPr sz="1000">
                <a:solidFill>
                  <a:srgbClr val="FFFFFF"/>
                </a:solidFill>
              </a:defRPr>
            </a:lvl2pPr>
            <a:lvl3pPr lvl="2" rtl="0" algn="ctr">
              <a:lnSpc>
                <a:spcPct val="100000"/>
              </a:lnSpc>
              <a:spcBef>
                <a:spcPts val="0"/>
              </a:spcBef>
              <a:spcAft>
                <a:spcPts val="0"/>
              </a:spcAft>
              <a:buClr>
                <a:srgbClr val="FFFFFF"/>
              </a:buClr>
              <a:buSzPts val="1000"/>
              <a:buNone/>
              <a:defRPr sz="1000">
                <a:solidFill>
                  <a:srgbClr val="FFFFFF"/>
                </a:solidFill>
              </a:defRPr>
            </a:lvl3pPr>
            <a:lvl4pPr lvl="3" rtl="0" algn="ctr">
              <a:lnSpc>
                <a:spcPct val="100000"/>
              </a:lnSpc>
              <a:spcBef>
                <a:spcPts val="0"/>
              </a:spcBef>
              <a:spcAft>
                <a:spcPts val="0"/>
              </a:spcAft>
              <a:buClr>
                <a:srgbClr val="FFFFFF"/>
              </a:buClr>
              <a:buSzPts val="1000"/>
              <a:buNone/>
              <a:defRPr sz="1000">
                <a:solidFill>
                  <a:srgbClr val="FFFFFF"/>
                </a:solidFill>
              </a:defRPr>
            </a:lvl4pPr>
            <a:lvl5pPr lvl="4" rtl="0" algn="ctr">
              <a:lnSpc>
                <a:spcPct val="100000"/>
              </a:lnSpc>
              <a:spcBef>
                <a:spcPts val="0"/>
              </a:spcBef>
              <a:spcAft>
                <a:spcPts val="0"/>
              </a:spcAft>
              <a:buClr>
                <a:srgbClr val="FFFFFF"/>
              </a:buClr>
              <a:buSzPts val="1000"/>
              <a:buNone/>
              <a:defRPr sz="1000">
                <a:solidFill>
                  <a:srgbClr val="FFFFFF"/>
                </a:solidFill>
              </a:defRPr>
            </a:lvl5pPr>
            <a:lvl6pPr lvl="5" rtl="0" algn="ctr">
              <a:lnSpc>
                <a:spcPct val="100000"/>
              </a:lnSpc>
              <a:spcBef>
                <a:spcPts val="0"/>
              </a:spcBef>
              <a:spcAft>
                <a:spcPts val="0"/>
              </a:spcAft>
              <a:buClr>
                <a:srgbClr val="FFFFFF"/>
              </a:buClr>
              <a:buSzPts val="1000"/>
              <a:buNone/>
              <a:defRPr sz="1000">
                <a:solidFill>
                  <a:srgbClr val="FFFFFF"/>
                </a:solidFill>
              </a:defRPr>
            </a:lvl6pPr>
            <a:lvl7pPr lvl="6" rtl="0" algn="ctr">
              <a:lnSpc>
                <a:spcPct val="100000"/>
              </a:lnSpc>
              <a:spcBef>
                <a:spcPts val="0"/>
              </a:spcBef>
              <a:spcAft>
                <a:spcPts val="0"/>
              </a:spcAft>
              <a:buClr>
                <a:srgbClr val="FFFFFF"/>
              </a:buClr>
              <a:buSzPts val="1000"/>
              <a:buNone/>
              <a:defRPr sz="1000">
                <a:solidFill>
                  <a:srgbClr val="FFFFFF"/>
                </a:solidFill>
              </a:defRPr>
            </a:lvl7pPr>
            <a:lvl8pPr lvl="7" rtl="0" algn="ctr">
              <a:lnSpc>
                <a:spcPct val="100000"/>
              </a:lnSpc>
              <a:spcBef>
                <a:spcPts val="0"/>
              </a:spcBef>
              <a:spcAft>
                <a:spcPts val="0"/>
              </a:spcAft>
              <a:buClr>
                <a:srgbClr val="FFFFFF"/>
              </a:buClr>
              <a:buSzPts val="1000"/>
              <a:buNone/>
              <a:defRPr sz="1000">
                <a:solidFill>
                  <a:srgbClr val="FFFFFF"/>
                </a:solidFill>
              </a:defRPr>
            </a:lvl8pPr>
            <a:lvl9pPr lvl="8" rtl="0" algn="ctr">
              <a:lnSpc>
                <a:spcPct val="100000"/>
              </a:lnSpc>
              <a:spcBef>
                <a:spcPts val="0"/>
              </a:spcBef>
              <a:spcAft>
                <a:spcPts val="0"/>
              </a:spcAft>
              <a:buClr>
                <a:srgbClr val="FFFFFF"/>
              </a:buClr>
              <a:buSzPts val="1000"/>
              <a:buNone/>
              <a:defRPr sz="1000">
                <a:solidFill>
                  <a:srgbClr val="FFFFFF"/>
                </a:solidFill>
              </a:defRPr>
            </a:lvl9pPr>
          </a:lstStyle>
          <a:p/>
        </p:txBody>
      </p:sp>
      <p:sp>
        <p:nvSpPr>
          <p:cNvPr id="60" name="Google Shape;60;p9"/>
          <p:cNvSpPr txBox="1"/>
          <p:nvPr>
            <p:ph type="ctrTitle"/>
          </p:nvPr>
        </p:nvSpPr>
        <p:spPr>
          <a:xfrm>
            <a:off x="353399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1" name="Google Shape;61;p9"/>
          <p:cNvSpPr txBox="1"/>
          <p:nvPr>
            <p:ph idx="4" type="ctrTitle"/>
          </p:nvPr>
        </p:nvSpPr>
        <p:spPr>
          <a:xfrm>
            <a:off x="5472556" y="3523450"/>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2" name="Google Shape;62;p9"/>
          <p:cNvSpPr txBox="1"/>
          <p:nvPr>
            <p:ph idx="5" type="ctrTitle"/>
          </p:nvPr>
        </p:nvSpPr>
        <p:spPr>
          <a:xfrm>
            <a:off x="1595444" y="3503375"/>
            <a:ext cx="2076000" cy="1962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2pPr>
            <a:lvl3pPr lvl="2"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3pPr>
            <a:lvl4pPr lvl="3"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4pPr>
            <a:lvl5pPr lvl="4"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5pPr>
            <a:lvl6pPr lvl="5"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6pPr>
            <a:lvl7pPr lvl="6"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7pPr>
            <a:lvl8pPr lvl="7"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8pPr>
            <a:lvl9pPr lvl="8" rtl="0" algn="ctr">
              <a:spcBef>
                <a:spcPts val="0"/>
              </a:spcBef>
              <a:spcAft>
                <a:spcPts val="0"/>
              </a:spcAft>
              <a:buClr>
                <a:srgbClr val="FFFFFF"/>
              </a:buClr>
              <a:buSzPts val="1000"/>
              <a:buFont typeface="Roboto Black"/>
              <a:buNone/>
              <a:defRPr b="0" sz="1000">
                <a:solidFill>
                  <a:srgbClr val="FFFFFF"/>
                </a:solidFill>
                <a:latin typeface="Roboto Black"/>
                <a:ea typeface="Roboto Black"/>
                <a:cs typeface="Roboto Black"/>
                <a:sym typeface="Roboto Black"/>
              </a:defRPr>
            </a:lvl9pPr>
          </a:lstStyle>
          <a:p/>
        </p:txBody>
      </p:sp>
      <p:sp>
        <p:nvSpPr>
          <p:cNvPr id="63" name="Google Shape;63;p9"/>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TITLE_1_1_2_1">
    <p:bg>
      <p:bgPr>
        <a:gradFill>
          <a:gsLst>
            <a:gs pos="0">
              <a:srgbClr val="052643"/>
            </a:gs>
            <a:gs pos="100000">
              <a:srgbClr val="041523"/>
            </a:gs>
          </a:gsLst>
          <a:path path="circle">
            <a:fillToRect b="50%" l="50%" r="50%" t="50%"/>
          </a:path>
          <a:tileRect/>
        </a:gradFill>
      </p:bgPr>
    </p:bg>
    <p:spTree>
      <p:nvGrpSpPr>
        <p:cNvPr id="64" name="Shape 64"/>
        <p:cNvGrpSpPr/>
        <p:nvPr/>
      </p:nvGrpSpPr>
      <p:grpSpPr>
        <a:xfrm>
          <a:off x="0" y="0"/>
          <a:ext cx="0" cy="0"/>
          <a:chOff x="0" y="0"/>
          <a:chExt cx="0" cy="0"/>
        </a:xfrm>
      </p:grpSpPr>
      <p:sp>
        <p:nvSpPr>
          <p:cNvPr id="65" name="Google Shape;65;p10"/>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3000"/>
              <a:buFont typeface="Roboto Black"/>
              <a:buNone/>
              <a:defRPr b="0" sz="3000">
                <a:solidFill>
                  <a:srgbClr val="FFFFFF"/>
                </a:solidFill>
                <a:latin typeface="Roboto Black"/>
                <a:ea typeface="Roboto Black"/>
                <a:cs typeface="Roboto Black"/>
                <a:sym typeface="Roboto Black"/>
              </a:defRPr>
            </a:lvl1pPr>
            <a:lvl2pPr lvl="1" rtl="0" algn="ctr">
              <a:spcBef>
                <a:spcPts val="0"/>
              </a:spcBef>
              <a:spcAft>
                <a:spcPts val="0"/>
              </a:spcAft>
              <a:buClr>
                <a:srgbClr val="FFFFFF"/>
              </a:buClr>
              <a:buSzPts val="5200"/>
              <a:buNone/>
              <a:defRPr sz="5200">
                <a:solidFill>
                  <a:srgbClr val="FFFFFF"/>
                </a:solidFill>
              </a:defRPr>
            </a:lvl2pPr>
            <a:lvl3pPr lvl="2" rtl="0" algn="ctr">
              <a:spcBef>
                <a:spcPts val="0"/>
              </a:spcBef>
              <a:spcAft>
                <a:spcPts val="0"/>
              </a:spcAft>
              <a:buClr>
                <a:srgbClr val="FFFFFF"/>
              </a:buClr>
              <a:buSzPts val="5200"/>
              <a:buNone/>
              <a:defRPr sz="5200">
                <a:solidFill>
                  <a:srgbClr val="FFFFFF"/>
                </a:solidFill>
              </a:defRPr>
            </a:lvl3pPr>
            <a:lvl4pPr lvl="3" rtl="0" algn="ctr">
              <a:spcBef>
                <a:spcPts val="0"/>
              </a:spcBef>
              <a:spcAft>
                <a:spcPts val="0"/>
              </a:spcAft>
              <a:buClr>
                <a:srgbClr val="FFFFFF"/>
              </a:buClr>
              <a:buSzPts val="5200"/>
              <a:buNone/>
              <a:defRPr sz="5200">
                <a:solidFill>
                  <a:srgbClr val="FFFFFF"/>
                </a:solidFill>
              </a:defRPr>
            </a:lvl4pPr>
            <a:lvl5pPr lvl="4" rtl="0" algn="ctr">
              <a:spcBef>
                <a:spcPts val="0"/>
              </a:spcBef>
              <a:spcAft>
                <a:spcPts val="0"/>
              </a:spcAft>
              <a:buClr>
                <a:srgbClr val="FFFFFF"/>
              </a:buClr>
              <a:buSzPts val="5200"/>
              <a:buNone/>
              <a:defRPr sz="5200">
                <a:solidFill>
                  <a:srgbClr val="FFFFFF"/>
                </a:solidFill>
              </a:defRPr>
            </a:lvl5pPr>
            <a:lvl6pPr lvl="5" rtl="0" algn="ctr">
              <a:spcBef>
                <a:spcPts val="0"/>
              </a:spcBef>
              <a:spcAft>
                <a:spcPts val="0"/>
              </a:spcAft>
              <a:buClr>
                <a:srgbClr val="FFFFFF"/>
              </a:buClr>
              <a:buSzPts val="5200"/>
              <a:buNone/>
              <a:defRPr sz="5200">
                <a:solidFill>
                  <a:srgbClr val="FFFFFF"/>
                </a:solidFill>
              </a:defRPr>
            </a:lvl6pPr>
            <a:lvl7pPr lvl="6" rtl="0" algn="ctr">
              <a:spcBef>
                <a:spcPts val="0"/>
              </a:spcBef>
              <a:spcAft>
                <a:spcPts val="0"/>
              </a:spcAft>
              <a:buClr>
                <a:srgbClr val="FFFFFF"/>
              </a:buClr>
              <a:buSzPts val="5200"/>
              <a:buNone/>
              <a:defRPr sz="5200">
                <a:solidFill>
                  <a:srgbClr val="FFFFFF"/>
                </a:solidFill>
              </a:defRPr>
            </a:lvl7pPr>
            <a:lvl8pPr lvl="7" rtl="0" algn="ctr">
              <a:spcBef>
                <a:spcPts val="0"/>
              </a:spcBef>
              <a:spcAft>
                <a:spcPts val="0"/>
              </a:spcAft>
              <a:buClr>
                <a:srgbClr val="FFFFFF"/>
              </a:buClr>
              <a:buSzPts val="5200"/>
              <a:buNone/>
              <a:defRPr sz="5200">
                <a:solidFill>
                  <a:srgbClr val="FFFFFF"/>
                </a:solidFill>
              </a:defRPr>
            </a:lvl8pPr>
            <a:lvl9pPr lvl="8" rtl="0" algn="ctr">
              <a:spcBef>
                <a:spcPts val="0"/>
              </a:spcBef>
              <a:spcAft>
                <a:spcPts val="0"/>
              </a:spcAft>
              <a:buClr>
                <a:srgbClr val="FFFFFF"/>
              </a:buClr>
              <a:buSzPts val="5200"/>
              <a:buNone/>
              <a:defRPr sz="5200">
                <a:solidFill>
                  <a:srgbClr val="FFFFF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052643"/>
            </a:gs>
            <a:gs pos="100000">
              <a:srgbClr val="041523"/>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92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b="1" sz="2800">
                <a:solidFill>
                  <a:srgbClr val="FBFBFB"/>
                </a:solidFill>
                <a:latin typeface="Bree Serif"/>
                <a:ea typeface="Bree Serif"/>
                <a:cs typeface="Bree Serif"/>
                <a:sym typeface="Bree Serif"/>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indent="-317500" lvl="1" marL="914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indent="-317500" lvl="2" marL="1371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indent="-317500" lvl="3" marL="18288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indent="-317500" lvl="4" marL="22860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indent="-317500" lvl="5" marL="27432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indent="-317500" lvl="6" marL="32004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indent="-317500" lvl="7" marL="36576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indent="-317500" lvl="8" marL="41148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hyperlink" Target="http://www.youtube.com/watch?v=b5gEkBtUbg0" TargetMode="External"/><Relationship Id="rId4"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0" Type="http://schemas.openxmlformats.org/officeDocument/2006/relationships/slide" Target="/ppt/slides/slide15.xml"/><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slide" Target="/ppt/slides/slide4.xml"/><Relationship Id="rId4" Type="http://schemas.openxmlformats.org/officeDocument/2006/relationships/slide" Target="/ppt/slides/slide6.xml"/><Relationship Id="rId9" Type="http://schemas.openxmlformats.org/officeDocument/2006/relationships/slide" Target="/ppt/slides/slide14.xml"/><Relationship Id="rId5" Type="http://schemas.openxmlformats.org/officeDocument/2006/relationships/slide" Target="/ppt/slides/slide7.xml"/><Relationship Id="rId6" Type="http://schemas.openxmlformats.org/officeDocument/2006/relationships/slide" Target="/ppt/slides/slide9.xml"/><Relationship Id="rId7" Type="http://schemas.openxmlformats.org/officeDocument/2006/relationships/slide" Target="/ppt/slides/slide13.xml"/><Relationship Id="rId8" Type="http://schemas.openxmlformats.org/officeDocument/2006/relationships/slide" Target="/ppt/slides/slide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ctrTitle"/>
          </p:nvPr>
        </p:nvSpPr>
        <p:spPr>
          <a:xfrm>
            <a:off x="4679200" y="2272900"/>
            <a:ext cx="4381800" cy="2003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Food Delivery Service Management System</a:t>
            </a:r>
            <a:endParaRPr>
              <a:solidFill>
                <a:schemeClr val="accent1"/>
              </a:solidFill>
            </a:endParaRPr>
          </a:p>
        </p:txBody>
      </p:sp>
      <p:sp>
        <p:nvSpPr>
          <p:cNvPr id="120" name="Google Shape;120;p20"/>
          <p:cNvSpPr txBox="1"/>
          <p:nvPr>
            <p:ph idx="1" type="subTitle"/>
          </p:nvPr>
        </p:nvSpPr>
        <p:spPr>
          <a:xfrm>
            <a:off x="5812975" y="4148625"/>
            <a:ext cx="3129600" cy="60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Project Presentation</a:t>
            </a:r>
            <a:endParaRPr/>
          </a:p>
          <a:p>
            <a:pPr indent="0" lvl="0" marL="0" rtl="0" algn="r">
              <a:spcBef>
                <a:spcPts val="0"/>
              </a:spcBef>
              <a:spcAft>
                <a:spcPts val="0"/>
              </a:spcAft>
              <a:buNone/>
            </a:pPr>
            <a:r>
              <a:rPr lang="es"/>
              <a:t>By Team Renegades (Team 1)</a:t>
            </a:r>
            <a:endParaRPr/>
          </a:p>
        </p:txBody>
      </p:sp>
      <p:sp>
        <p:nvSpPr>
          <p:cNvPr id="121" name="Google Shape;121;p20"/>
          <p:cNvSpPr/>
          <p:nvPr/>
        </p:nvSpPr>
        <p:spPr>
          <a:xfrm>
            <a:off x="2238757" y="4488644"/>
            <a:ext cx="816022" cy="427879"/>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a:off x="3470397" y="1215078"/>
            <a:ext cx="406499" cy="12724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a:off x="3559034" y="1342660"/>
            <a:ext cx="229224" cy="91349"/>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a:off x="3624733" y="1459947"/>
            <a:ext cx="114624" cy="98403"/>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a:off x="3378712" y="1082122"/>
            <a:ext cx="589869" cy="163910"/>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a:off x="-226081" y="902208"/>
            <a:ext cx="3448945" cy="3969997"/>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a:off x="36760" y="2657970"/>
            <a:ext cx="938276" cy="936765"/>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a:off x="1655007" y="2725228"/>
            <a:ext cx="24" cy="24"/>
          </a:xfrm>
          <a:custGeom>
            <a:rect b="b" l="l" r="r" t="t"/>
            <a:pathLst>
              <a:path extrusionOk="0" h="1" w="1">
                <a:moveTo>
                  <a:pt x="1" y="0"/>
                </a:moveTo>
                <a:lnTo>
                  <a:pt x="1"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p:nvPr/>
        </p:nvSpPr>
        <p:spPr>
          <a:xfrm>
            <a:off x="1031545" y="2553759"/>
            <a:ext cx="669341" cy="660798"/>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a:off x="-1529537" y="1971857"/>
            <a:ext cx="426367" cy="424831"/>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a:off x="-1075696" y="1926026"/>
            <a:ext cx="301065" cy="297994"/>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a:off x="1994248" y="196727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a:off x="1994248" y="2098694"/>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0"/>
          <p:cNvSpPr/>
          <p:nvPr/>
        </p:nvSpPr>
        <p:spPr>
          <a:xfrm>
            <a:off x="1994248" y="2230115"/>
            <a:ext cx="987178" cy="38224"/>
          </a:xfrm>
          <a:custGeom>
            <a:rect b="b" l="l" r="r" t="t"/>
            <a:pathLst>
              <a:path extrusionOk="0" h="1593" w="41141">
                <a:moveTo>
                  <a:pt x="1" y="0"/>
                </a:moveTo>
                <a:lnTo>
                  <a:pt x="1" y="1593"/>
                </a:lnTo>
                <a:lnTo>
                  <a:pt x="41140" y="1593"/>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0"/>
          <p:cNvSpPr/>
          <p:nvPr/>
        </p:nvSpPr>
        <p:spPr>
          <a:xfrm>
            <a:off x="1994248" y="24944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p:nvPr/>
        </p:nvSpPr>
        <p:spPr>
          <a:xfrm>
            <a:off x="1994248" y="262588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0"/>
          <p:cNvSpPr/>
          <p:nvPr/>
        </p:nvSpPr>
        <p:spPr>
          <a:xfrm>
            <a:off x="1994248" y="2888730"/>
            <a:ext cx="987178" cy="38224"/>
          </a:xfrm>
          <a:custGeom>
            <a:rect b="b" l="l" r="r" t="t"/>
            <a:pathLst>
              <a:path extrusionOk="0" h="1593" w="41141">
                <a:moveTo>
                  <a:pt x="1" y="0"/>
                </a:moveTo>
                <a:lnTo>
                  <a:pt x="1" y="1592"/>
                </a:lnTo>
                <a:lnTo>
                  <a:pt x="41140" y="1592"/>
                </a:lnTo>
                <a:lnTo>
                  <a:pt x="411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0"/>
          <p:cNvSpPr/>
          <p:nvPr/>
        </p:nvSpPr>
        <p:spPr>
          <a:xfrm>
            <a:off x="1994248" y="3020150"/>
            <a:ext cx="987178" cy="38224"/>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0"/>
          <p:cNvSpPr/>
          <p:nvPr/>
        </p:nvSpPr>
        <p:spPr>
          <a:xfrm>
            <a:off x="1994248" y="3282968"/>
            <a:ext cx="987178" cy="38224"/>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a:off x="58164" y="196727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58164" y="2098694"/>
            <a:ext cx="1705373" cy="38224"/>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0"/>
          <p:cNvSpPr/>
          <p:nvPr/>
        </p:nvSpPr>
        <p:spPr>
          <a:xfrm>
            <a:off x="58164" y="2363047"/>
            <a:ext cx="1147609" cy="38248"/>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a:off x="2108849" y="1701385"/>
            <a:ext cx="701422" cy="114648"/>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560907" y="1701385"/>
            <a:ext cx="699886" cy="114648"/>
          </a:xfrm>
          <a:custGeom>
            <a:rect b="b" l="l" r="r" t="t"/>
            <a:pathLst>
              <a:path extrusionOk="0" h="4778" w="29168">
                <a:moveTo>
                  <a:pt x="0" y="1"/>
                </a:moveTo>
                <a:lnTo>
                  <a:pt x="0" y="4777"/>
                </a:lnTo>
                <a:lnTo>
                  <a:pt x="29167" y="4777"/>
                </a:lnTo>
                <a:lnTo>
                  <a:pt x="291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1540239" y="2988045"/>
            <a:ext cx="735039" cy="1488386"/>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1210164" y="4037850"/>
            <a:ext cx="76424" cy="382048"/>
          </a:xfrm>
          <a:custGeom>
            <a:rect b="b" l="l" r="r" t="t"/>
            <a:pathLst>
              <a:path extrusionOk="0" h="15922" w="3185">
                <a:moveTo>
                  <a:pt x="0" y="1"/>
                </a:moveTo>
                <a:lnTo>
                  <a:pt x="0" y="15922"/>
                </a:lnTo>
                <a:lnTo>
                  <a:pt x="3185" y="15922"/>
                </a:lnTo>
                <a:lnTo>
                  <a:pt x="318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24523" y="394881"/>
            <a:ext cx="1228616" cy="426343"/>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a:off x="2605497" y="99575"/>
            <a:ext cx="1101778" cy="368659"/>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a:off x="-742573" y="2272898"/>
            <a:ext cx="233831" cy="200046"/>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a:off x="2385439" y="1418388"/>
            <a:ext cx="233831" cy="200502"/>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0"/>
          <p:cNvSpPr/>
          <p:nvPr/>
        </p:nvSpPr>
        <p:spPr>
          <a:xfrm>
            <a:off x="3338976" y="2473808"/>
            <a:ext cx="189513" cy="161270"/>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p:nvPr/>
        </p:nvSpPr>
        <p:spPr>
          <a:xfrm>
            <a:off x="742741" y="4509280"/>
            <a:ext cx="189513" cy="162758"/>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p:nvPr/>
        </p:nvSpPr>
        <p:spPr>
          <a:xfrm>
            <a:off x="3910489" y="755070"/>
            <a:ext cx="187977" cy="162422"/>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0"/>
          <p:cNvSpPr/>
          <p:nvPr/>
        </p:nvSpPr>
        <p:spPr>
          <a:xfrm>
            <a:off x="1221034" y="4212030"/>
            <a:ext cx="276182" cy="199518"/>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707421" y="2509753"/>
            <a:ext cx="195607" cy="1401284"/>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p:nvPr/>
        </p:nvSpPr>
        <p:spPr>
          <a:xfrm>
            <a:off x="3771426" y="1661350"/>
            <a:ext cx="877987" cy="660777"/>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0"/>
          <p:cNvSpPr/>
          <p:nvPr/>
        </p:nvSpPr>
        <p:spPr>
          <a:xfrm>
            <a:off x="3328274" y="2971248"/>
            <a:ext cx="236879" cy="1473101"/>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a:off x="3759681" y="2919947"/>
            <a:ext cx="126382" cy="71193"/>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a:off x="4206947" y="3632911"/>
            <a:ext cx="151288" cy="169645"/>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a:off x="3902835" y="2990972"/>
            <a:ext cx="301065" cy="314934"/>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a:off x="3358844" y="2801628"/>
            <a:ext cx="234863" cy="151288"/>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4240660" y="3481406"/>
            <a:ext cx="56460" cy="113328"/>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3623197" y="2875820"/>
            <a:ext cx="116160" cy="57252"/>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4191423" y="3335613"/>
            <a:ext cx="73593" cy="110881"/>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a:off x="-1914609" y="1987070"/>
            <a:ext cx="215475" cy="415737"/>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1742565" y="2580202"/>
            <a:ext cx="87750" cy="103778"/>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0"/>
          <p:cNvSpPr/>
          <p:nvPr/>
        </p:nvSpPr>
        <p:spPr>
          <a:xfrm>
            <a:off x="-1796962" y="2440191"/>
            <a:ext cx="68794" cy="109321"/>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0"/>
          <p:cNvSpPr/>
          <p:nvPr/>
        </p:nvSpPr>
        <p:spPr>
          <a:xfrm>
            <a:off x="-1778629" y="1845187"/>
            <a:ext cx="77552" cy="108361"/>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0"/>
          <p:cNvSpPr/>
          <p:nvPr/>
        </p:nvSpPr>
        <p:spPr>
          <a:xfrm>
            <a:off x="-1647209" y="1518015"/>
            <a:ext cx="213963" cy="213963"/>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0"/>
          <p:cNvSpPr/>
          <p:nvPr/>
        </p:nvSpPr>
        <p:spPr>
          <a:xfrm>
            <a:off x="-1709860" y="1717486"/>
            <a:ext cx="87126" cy="100059"/>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0"/>
          <p:cNvSpPr/>
          <p:nvPr/>
        </p:nvSpPr>
        <p:spPr>
          <a:xfrm>
            <a:off x="-1658918" y="2705552"/>
            <a:ext cx="222626" cy="225985"/>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0"/>
          <p:cNvSpPr/>
          <p:nvPr/>
        </p:nvSpPr>
        <p:spPr>
          <a:xfrm>
            <a:off x="-828907" y="4537210"/>
            <a:ext cx="309464" cy="3151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a:off x="-368419" y="4909037"/>
            <a:ext cx="125566" cy="57924"/>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918433" y="4248190"/>
            <a:ext cx="53629" cy="112105"/>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887767" y="4396863"/>
            <a:ext cx="71865" cy="110137"/>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977892" y="4039386"/>
            <a:ext cx="151288" cy="171156"/>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a:off x="-509462" y="4852241"/>
            <a:ext cx="126022" cy="70401"/>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p:nvPr/>
        </p:nvSpPr>
        <p:spPr>
          <a:xfrm>
            <a:off x="-209260" y="4890537"/>
            <a:ext cx="227713" cy="151288"/>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a:off x="1331051" y="1643317"/>
            <a:ext cx="230784" cy="230784"/>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0"/>
          <p:cNvSpPr/>
          <p:nvPr/>
        </p:nvSpPr>
        <p:spPr>
          <a:xfrm>
            <a:off x="2385439" y="588929"/>
            <a:ext cx="230760" cy="230784"/>
          </a:xfrm>
          <a:custGeom>
            <a:rect b="b" l="l" r="r" t="t"/>
            <a:pathLst>
              <a:path extrusionOk="0" h="9618" w="9617">
                <a:moveTo>
                  <a:pt x="1" y="1"/>
                </a:moveTo>
                <a:lnTo>
                  <a:pt x="1" y="9617"/>
                </a:lnTo>
                <a:lnTo>
                  <a:pt x="9617" y="9617"/>
                </a:lnTo>
                <a:lnTo>
                  <a:pt x="96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0"/>
          <p:cNvSpPr/>
          <p:nvPr/>
        </p:nvSpPr>
        <p:spPr>
          <a:xfrm>
            <a:off x="2963071" y="588929"/>
            <a:ext cx="230760" cy="230784"/>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493481" y="4066884"/>
            <a:ext cx="453865" cy="58375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p:nvPr/>
        </p:nvSpPr>
        <p:spPr>
          <a:xfrm>
            <a:off x="-398749" y="4164688"/>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398749" y="4238040"/>
            <a:ext cx="268960" cy="38224"/>
          </a:xfrm>
          <a:custGeom>
            <a:rect b="b" l="l" r="r" t="t"/>
            <a:pathLst>
              <a:path extrusionOk="0" h="1593" w="11209">
                <a:moveTo>
                  <a:pt x="1" y="0"/>
                </a:moveTo>
                <a:lnTo>
                  <a:pt x="1" y="1592"/>
                </a:lnTo>
                <a:lnTo>
                  <a:pt x="11209" y="1592"/>
                </a:lnTo>
                <a:lnTo>
                  <a:pt x="1120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398749" y="4311369"/>
            <a:ext cx="212428" cy="38248"/>
          </a:xfrm>
          <a:custGeom>
            <a:rect b="b" l="l" r="r" t="t"/>
            <a:pathLst>
              <a:path extrusionOk="0" h="1594" w="8853">
                <a:moveTo>
                  <a:pt x="1" y="1"/>
                </a:moveTo>
                <a:lnTo>
                  <a:pt x="1" y="1593"/>
                </a:lnTo>
                <a:lnTo>
                  <a:pt x="8853" y="1593"/>
                </a:lnTo>
                <a:lnTo>
                  <a:pt x="8853"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3959391" y="2384451"/>
            <a:ext cx="385096" cy="427903"/>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1338705" y="153948"/>
            <a:ext cx="504279" cy="431958"/>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1483875" y="232891"/>
            <a:ext cx="97804" cy="226177"/>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1092516" y="2430305"/>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488898" y="1446198"/>
            <a:ext cx="145194" cy="145194"/>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3936452" y="266508"/>
            <a:ext cx="143682" cy="145194"/>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1092516" y="2699241"/>
            <a:ext cx="165062" cy="166573"/>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169693" y="1435496"/>
            <a:ext cx="165062" cy="166597"/>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a:off x="849711" y="1453829"/>
            <a:ext cx="1453233" cy="129933"/>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a:off x="-848007" y="158003"/>
            <a:ext cx="2017116" cy="59140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3445946" y="532397"/>
            <a:ext cx="809903" cy="1066626"/>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1256018" y="481959"/>
            <a:ext cx="129909" cy="302217"/>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a:off x="-432366" y="3597758"/>
            <a:ext cx="129909" cy="302577"/>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a:off x="-1074160" y="481959"/>
            <a:ext cx="128373" cy="302217"/>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a:off x="-432366" y="1941311"/>
            <a:ext cx="129909" cy="1601450"/>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a:off x="3209091" y="4536010"/>
            <a:ext cx="1005510" cy="152824"/>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0"/>
          <p:cNvSpPr/>
          <p:nvPr/>
        </p:nvSpPr>
        <p:spPr>
          <a:xfrm>
            <a:off x="168637" y="4665895"/>
            <a:ext cx="1180770" cy="378017"/>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0"/>
          <p:cNvSpPr/>
          <p:nvPr/>
        </p:nvSpPr>
        <p:spPr>
          <a:xfrm>
            <a:off x="-1356869" y="2564773"/>
            <a:ext cx="189513" cy="161270"/>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a:off x="-1317134" y="1615819"/>
            <a:ext cx="594452" cy="129909"/>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a:off x="3688919" y="3380771"/>
            <a:ext cx="169645" cy="437069"/>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a:off x="3875336" y="3379235"/>
            <a:ext cx="171180" cy="43860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p:nvPr/>
        </p:nvSpPr>
        <p:spPr>
          <a:xfrm>
            <a:off x="3779068" y="3467873"/>
            <a:ext cx="177275" cy="111577"/>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3867706" y="3617626"/>
            <a:ext cx="24" cy="24"/>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a:off x="3650719" y="3330334"/>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0"/>
          <p:cNvSpPr/>
          <p:nvPr/>
        </p:nvSpPr>
        <p:spPr>
          <a:xfrm>
            <a:off x="3650719" y="3830030"/>
            <a:ext cx="429415" cy="38224"/>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0"/>
          <p:cNvSpPr/>
          <p:nvPr/>
        </p:nvSpPr>
        <p:spPr>
          <a:xfrm>
            <a:off x="-522515" y="481959"/>
            <a:ext cx="88638" cy="17118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0"/>
          <p:cNvSpPr/>
          <p:nvPr/>
        </p:nvSpPr>
        <p:spPr>
          <a:xfrm>
            <a:off x="-415569" y="478912"/>
            <a:ext cx="142146" cy="175763"/>
          </a:xfrm>
          <a:custGeom>
            <a:rect b="b" l="l" r="r" t="t"/>
            <a:pathLst>
              <a:path extrusionOk="0" h="7325" w="5924">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0"/>
          <p:cNvSpPr/>
          <p:nvPr/>
        </p:nvSpPr>
        <p:spPr>
          <a:xfrm>
            <a:off x="3934080" y="1821965"/>
            <a:ext cx="123803" cy="156406"/>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0"/>
          <p:cNvSpPr/>
          <p:nvPr/>
        </p:nvSpPr>
        <p:spPr>
          <a:xfrm>
            <a:off x="4073682" y="1821965"/>
            <a:ext cx="126673" cy="156406"/>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0"/>
          <p:cNvSpPr/>
          <p:nvPr/>
        </p:nvSpPr>
        <p:spPr>
          <a:xfrm>
            <a:off x="4201781" y="1821965"/>
            <a:ext cx="211604" cy="156406"/>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0"/>
          <p:cNvSpPr/>
          <p:nvPr/>
        </p:nvSpPr>
        <p:spPr>
          <a:xfrm>
            <a:off x="4429185" y="1821965"/>
            <a:ext cx="92140" cy="156406"/>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0"/>
          <p:cNvSpPr/>
          <p:nvPr/>
        </p:nvSpPr>
        <p:spPr>
          <a:xfrm>
            <a:off x="12309" y="4484061"/>
            <a:ext cx="155896" cy="203262"/>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0"/>
          <p:cNvSpPr/>
          <p:nvPr/>
        </p:nvSpPr>
        <p:spPr>
          <a:xfrm>
            <a:off x="192632" y="4384722"/>
            <a:ext cx="198679" cy="365252"/>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0"/>
          <p:cNvSpPr/>
          <p:nvPr/>
        </p:nvSpPr>
        <p:spPr>
          <a:xfrm>
            <a:off x="3801989" y="4086729"/>
            <a:ext cx="230760" cy="230784"/>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29"/>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Why WebApp?</a:t>
            </a:r>
            <a:endParaRPr/>
          </a:p>
        </p:txBody>
      </p:sp>
      <p:sp>
        <p:nvSpPr>
          <p:cNvPr id="511" name="Google Shape;511;p29"/>
          <p:cNvSpPr txBox="1"/>
          <p:nvPr>
            <p:ph idx="1" type="body"/>
          </p:nvPr>
        </p:nvSpPr>
        <p:spPr>
          <a:xfrm>
            <a:off x="378850" y="1820450"/>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s" sz="1500">
                <a:solidFill>
                  <a:schemeClr val="dk1"/>
                </a:solidFill>
              </a:rPr>
              <a:t>These are the reasons why we implemented our project as a web app.</a:t>
            </a:r>
            <a:endParaRPr sz="1500">
              <a:solidFill>
                <a:schemeClr val="dk1"/>
              </a:solidFill>
            </a:endParaRPr>
          </a:p>
          <a:p>
            <a:pPr indent="0" lvl="0" marL="241300" rtl="0" algn="l">
              <a:spcBef>
                <a:spcPts val="300"/>
              </a:spcBef>
              <a:spcAft>
                <a:spcPts val="0"/>
              </a:spcAft>
              <a:buClr>
                <a:schemeClr val="dk1"/>
              </a:buClr>
              <a:buSzPts val="1100"/>
              <a:buFont typeface="Arial"/>
              <a:buNone/>
            </a:pPr>
            <a:r>
              <a:t/>
            </a:r>
            <a:endParaRPr sz="1500">
              <a:solidFill>
                <a:schemeClr val="dk1"/>
              </a:solidFill>
            </a:endParaRPr>
          </a:p>
          <a:p>
            <a:pPr indent="-222250" lvl="0" marL="241300" rtl="0" algn="l">
              <a:spcBef>
                <a:spcPts val="300"/>
              </a:spcBef>
              <a:spcAft>
                <a:spcPts val="0"/>
              </a:spcAft>
              <a:buClr>
                <a:schemeClr val="dk1"/>
              </a:buClr>
              <a:buSzPts val="1500"/>
              <a:buFont typeface="Roboto Light"/>
              <a:buChar char="●"/>
            </a:pPr>
            <a:r>
              <a:rPr lang="es" sz="1500">
                <a:solidFill>
                  <a:schemeClr val="dk1"/>
                </a:solidFill>
              </a:rPr>
              <a:t>Easier to implement the GUI</a:t>
            </a:r>
            <a:endParaRPr sz="1500">
              <a:solidFill>
                <a:schemeClr val="dk1"/>
              </a:solidFill>
            </a:endParaRPr>
          </a:p>
          <a:p>
            <a:pPr indent="-222250" lvl="0" marL="241300" rtl="0" algn="l">
              <a:spcBef>
                <a:spcPts val="0"/>
              </a:spcBef>
              <a:spcAft>
                <a:spcPts val="0"/>
              </a:spcAft>
              <a:buClr>
                <a:schemeClr val="dk1"/>
              </a:buClr>
              <a:buSzPts val="1500"/>
              <a:buFont typeface="Roboto Light"/>
              <a:buChar char="●"/>
            </a:pPr>
            <a:r>
              <a:rPr lang="es" sz="1500">
                <a:solidFill>
                  <a:schemeClr val="dk1"/>
                </a:solidFill>
              </a:rPr>
              <a:t>Large coding community, easier to get doubts cleared</a:t>
            </a:r>
            <a:endParaRPr sz="1500">
              <a:solidFill>
                <a:schemeClr val="dk1"/>
              </a:solidFill>
            </a:endParaRPr>
          </a:p>
          <a:p>
            <a:pPr indent="-222250" lvl="0" marL="241300" rtl="0" algn="l">
              <a:spcBef>
                <a:spcPts val="0"/>
              </a:spcBef>
              <a:spcAft>
                <a:spcPts val="0"/>
              </a:spcAft>
              <a:buClr>
                <a:schemeClr val="dk1"/>
              </a:buClr>
              <a:buSzPts val="1500"/>
              <a:buFont typeface="Roboto Light"/>
              <a:buChar char="●"/>
            </a:pPr>
            <a:r>
              <a:rPr lang="es" sz="1500">
                <a:solidFill>
                  <a:schemeClr val="dk1"/>
                </a:solidFill>
              </a:rPr>
              <a:t>No packages handling - easier to update the app</a:t>
            </a:r>
            <a:endParaRPr sz="1500">
              <a:solidFill>
                <a:schemeClr val="dk1"/>
              </a:solidFill>
            </a:endParaRPr>
          </a:p>
          <a:p>
            <a:pPr indent="-222250" lvl="0" marL="241300" rtl="0" algn="l">
              <a:spcBef>
                <a:spcPts val="0"/>
              </a:spcBef>
              <a:spcAft>
                <a:spcPts val="0"/>
              </a:spcAft>
              <a:buClr>
                <a:schemeClr val="dk1"/>
              </a:buClr>
              <a:buSzPts val="1500"/>
              <a:buFont typeface="Nunito Light"/>
              <a:buChar char="●"/>
            </a:pPr>
            <a:r>
              <a:rPr lang="es" sz="1500">
                <a:solidFill>
                  <a:schemeClr val="dk1"/>
                </a:solidFill>
              </a:rPr>
              <a:t>Platform independent - works on any OS.</a:t>
            </a:r>
            <a:endParaRPr sz="1500">
              <a:solidFill>
                <a:schemeClr val="dk1"/>
              </a:solidFill>
            </a:endParaRPr>
          </a:p>
          <a:p>
            <a:pPr indent="-222250" lvl="0" marL="241300" rtl="0" algn="l">
              <a:spcBef>
                <a:spcPts val="0"/>
              </a:spcBef>
              <a:spcAft>
                <a:spcPts val="0"/>
              </a:spcAft>
              <a:buClr>
                <a:schemeClr val="dk1"/>
              </a:buClr>
              <a:buSzPts val="1500"/>
              <a:buFont typeface="Roboto Light"/>
              <a:buChar char="●"/>
            </a:pPr>
            <a:r>
              <a:rPr lang="es" sz="1500">
                <a:solidFill>
                  <a:schemeClr val="dk1"/>
                </a:solidFill>
              </a:rPr>
              <a:t>Better security features</a:t>
            </a:r>
            <a:endParaRPr sz="1500">
              <a:solidFill>
                <a:schemeClr val="dk1"/>
              </a:solidFill>
            </a:endParaRPr>
          </a:p>
          <a:p>
            <a:pPr indent="-222250" lvl="0" marL="241300" rtl="0" algn="l">
              <a:spcBef>
                <a:spcPts val="0"/>
              </a:spcBef>
              <a:spcAft>
                <a:spcPts val="0"/>
              </a:spcAft>
              <a:buClr>
                <a:schemeClr val="dk1"/>
              </a:buClr>
              <a:buSzPts val="1500"/>
              <a:buFont typeface="Roboto Light"/>
              <a:buChar char="●"/>
            </a:pPr>
            <a:r>
              <a:rPr lang="es" sz="1500">
                <a:solidFill>
                  <a:schemeClr val="dk1"/>
                </a:solidFill>
              </a:rPr>
              <a:t>Option for the app to grow worldwide - host somewhere</a:t>
            </a:r>
            <a:endParaRPr sz="1500">
              <a:solidFill>
                <a:schemeClr val="dk1"/>
              </a:solidFill>
            </a:endParaRPr>
          </a:p>
          <a:p>
            <a:pPr indent="-222250" lvl="0" marL="241300" rtl="0" algn="l">
              <a:spcBef>
                <a:spcPts val="0"/>
              </a:spcBef>
              <a:spcAft>
                <a:spcPts val="0"/>
              </a:spcAft>
              <a:buClr>
                <a:schemeClr val="dk1"/>
              </a:buClr>
              <a:buSzPts val="1500"/>
              <a:buFont typeface="Roboto Light"/>
              <a:buChar char="●"/>
            </a:pPr>
            <a:r>
              <a:rPr lang="es" sz="1500">
                <a:solidFill>
                  <a:schemeClr val="dk1"/>
                </a:solidFill>
              </a:rPr>
              <a:t>More options and better features for the database</a:t>
            </a:r>
            <a:endParaRPr sz="1500">
              <a:solidFill>
                <a:schemeClr val="dk1"/>
              </a:solidFill>
            </a:endParaRPr>
          </a:p>
          <a:p>
            <a:pPr indent="0" lvl="0" marL="0" rtl="0" algn="l">
              <a:spcBef>
                <a:spcPts val="0"/>
              </a:spcBef>
              <a:spcAft>
                <a:spcPts val="1600"/>
              </a:spcAft>
              <a:buNone/>
            </a:pPr>
            <a:r>
              <a:t/>
            </a:r>
            <a:endParaRPr sz="1500">
              <a:solidFill>
                <a:schemeClr val="dk1"/>
              </a:solidFill>
            </a:endParaRPr>
          </a:p>
        </p:txBody>
      </p:sp>
      <p:grpSp>
        <p:nvGrpSpPr>
          <p:cNvPr id="512" name="Google Shape;512;p29"/>
          <p:cNvGrpSpPr/>
          <p:nvPr/>
        </p:nvGrpSpPr>
        <p:grpSpPr>
          <a:xfrm>
            <a:off x="6860813" y="1612361"/>
            <a:ext cx="1971613" cy="2930875"/>
            <a:chOff x="6858125" y="1367500"/>
            <a:chExt cx="1897972" cy="2686165"/>
          </a:xfrm>
        </p:grpSpPr>
        <p:sp>
          <p:nvSpPr>
            <p:cNvPr id="513" name="Google Shape;513;p29"/>
            <p:cNvSpPr/>
            <p:nvPr/>
          </p:nvSpPr>
          <p:spPr>
            <a:xfrm>
              <a:off x="6858125" y="1367500"/>
              <a:ext cx="1897972" cy="2686165"/>
            </a:xfrm>
            <a:custGeom>
              <a:rect b="b" l="l" r="r" t="t"/>
              <a:pathLst>
                <a:path extrusionOk="0" h="129096" w="97282">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9"/>
            <p:cNvSpPr/>
            <p:nvPr/>
          </p:nvSpPr>
          <p:spPr>
            <a:xfrm>
              <a:off x="7010035" y="1564333"/>
              <a:ext cx="1595801" cy="2057321"/>
            </a:xfrm>
            <a:custGeom>
              <a:rect b="b" l="l" r="r" t="t"/>
              <a:pathLst>
                <a:path extrusionOk="0" h="98874" w="81794">
                  <a:moveTo>
                    <a:pt x="0" y="0"/>
                  </a:moveTo>
                  <a:lnTo>
                    <a:pt x="0" y="98873"/>
                  </a:lnTo>
                  <a:lnTo>
                    <a:pt x="81794" y="98873"/>
                  </a:lnTo>
                  <a:lnTo>
                    <a:pt x="81794" y="0"/>
                  </a:ln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9"/>
            <p:cNvSpPr/>
            <p:nvPr/>
          </p:nvSpPr>
          <p:spPr>
            <a:xfrm>
              <a:off x="7700964" y="3724337"/>
              <a:ext cx="238490" cy="218063"/>
            </a:xfrm>
            <a:custGeom>
              <a:rect b="b" l="l" r="r" t="t"/>
              <a:pathLst>
                <a:path extrusionOk="0" h="10480" w="12224">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7782636" y="1865679"/>
              <a:ext cx="751369" cy="799611"/>
            </a:xfrm>
            <a:custGeom>
              <a:rect b="b" l="l" r="r" t="t"/>
              <a:pathLst>
                <a:path extrusionOk="0" h="38429" w="38512">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7178275" y="2005044"/>
              <a:ext cx="555352" cy="590558"/>
            </a:xfrm>
            <a:custGeom>
              <a:rect b="b" l="l" r="r" t="t"/>
              <a:pathLst>
                <a:path extrusionOk="0" h="28382" w="28465">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7330184" y="2564208"/>
              <a:ext cx="818327" cy="871023"/>
            </a:xfrm>
            <a:custGeom>
              <a:rect b="b" l="l" r="r" t="t"/>
              <a:pathLst>
                <a:path extrusionOk="0" h="41861" w="41944">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30"/>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Easy to Implement, Flask</a:t>
            </a:r>
            <a:endParaRPr/>
          </a:p>
        </p:txBody>
      </p:sp>
      <p:sp>
        <p:nvSpPr>
          <p:cNvPr id="524" name="Google Shape;524;p30"/>
          <p:cNvSpPr txBox="1"/>
          <p:nvPr>
            <p:ph idx="1" type="body"/>
          </p:nvPr>
        </p:nvSpPr>
        <p:spPr>
          <a:xfrm>
            <a:off x="358500" y="18209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s" sz="1500">
                <a:solidFill>
                  <a:schemeClr val="dk1"/>
                </a:solidFill>
              </a:rPr>
              <a:t>These are the reasons why we used flask as a backend</a:t>
            </a:r>
            <a:endParaRPr sz="1500">
              <a:solidFill>
                <a:schemeClr val="dk1"/>
              </a:solidFill>
            </a:endParaRPr>
          </a:p>
          <a:p>
            <a:pPr indent="0" lvl="0" marL="241300" rtl="0" algn="l">
              <a:spcBef>
                <a:spcPts val="300"/>
              </a:spcBef>
              <a:spcAft>
                <a:spcPts val="0"/>
              </a:spcAft>
              <a:buClr>
                <a:schemeClr val="dk1"/>
              </a:buClr>
              <a:buSzPts val="1100"/>
              <a:buFont typeface="Arial"/>
              <a:buNone/>
            </a:pPr>
            <a:r>
              <a:t/>
            </a:r>
            <a:endParaRPr sz="1500">
              <a:solidFill>
                <a:schemeClr val="dk1"/>
              </a:solidFill>
            </a:endParaRPr>
          </a:p>
          <a:p>
            <a:pPr indent="-222250" lvl="0" marL="241300" rtl="0" algn="l">
              <a:spcBef>
                <a:spcPts val="300"/>
              </a:spcBef>
              <a:spcAft>
                <a:spcPts val="0"/>
              </a:spcAft>
              <a:buClr>
                <a:schemeClr val="dk1"/>
              </a:buClr>
              <a:buSzPts val="1500"/>
              <a:buFont typeface="Roboto Light"/>
              <a:buChar char="●"/>
            </a:pPr>
            <a:r>
              <a:rPr lang="es" sz="1500">
                <a:solidFill>
                  <a:schemeClr val="dk1"/>
                </a:solidFill>
              </a:rPr>
              <a:t>Easier to handle API requests</a:t>
            </a:r>
            <a:endParaRPr sz="1500">
              <a:solidFill>
                <a:schemeClr val="dk1"/>
              </a:solidFill>
            </a:endParaRPr>
          </a:p>
          <a:p>
            <a:pPr indent="-222250" lvl="0" marL="241300" rtl="0" algn="l">
              <a:spcBef>
                <a:spcPts val="0"/>
              </a:spcBef>
              <a:spcAft>
                <a:spcPts val="0"/>
              </a:spcAft>
              <a:buClr>
                <a:schemeClr val="dk1"/>
              </a:buClr>
              <a:buSzPts val="1500"/>
              <a:buFont typeface="Roboto Light"/>
              <a:buChar char="●"/>
            </a:pPr>
            <a:r>
              <a:rPr lang="es" sz="1500">
                <a:solidFill>
                  <a:schemeClr val="dk1"/>
                </a:solidFill>
              </a:rPr>
              <a:t>Easier to implement than Django</a:t>
            </a:r>
            <a:endParaRPr sz="1500">
              <a:solidFill>
                <a:schemeClr val="dk1"/>
              </a:solidFill>
            </a:endParaRPr>
          </a:p>
          <a:p>
            <a:pPr indent="-222250" lvl="0" marL="241300" rtl="0" algn="l">
              <a:spcBef>
                <a:spcPts val="300"/>
              </a:spcBef>
              <a:spcAft>
                <a:spcPts val="0"/>
              </a:spcAft>
              <a:buClr>
                <a:schemeClr val="dk1"/>
              </a:buClr>
              <a:buSzPts val="1500"/>
              <a:buFont typeface="Roboto Light"/>
              <a:buChar char="●"/>
            </a:pPr>
            <a:r>
              <a:rPr lang="es" sz="1500">
                <a:solidFill>
                  <a:schemeClr val="dk1"/>
                </a:solidFill>
              </a:rPr>
              <a:t>Beforehand knowledge of python</a:t>
            </a:r>
            <a:endParaRPr sz="1500">
              <a:solidFill>
                <a:schemeClr val="dk1"/>
              </a:solidFill>
            </a:endParaRPr>
          </a:p>
          <a:p>
            <a:pPr indent="-222250" lvl="0" marL="241300" rtl="0" algn="l">
              <a:spcBef>
                <a:spcPts val="0"/>
              </a:spcBef>
              <a:spcAft>
                <a:spcPts val="0"/>
              </a:spcAft>
              <a:buClr>
                <a:schemeClr val="dk1"/>
              </a:buClr>
              <a:buSzPts val="1500"/>
              <a:buFont typeface="Roboto Light"/>
              <a:buChar char="●"/>
            </a:pPr>
            <a:r>
              <a:rPr lang="es" sz="1500">
                <a:solidFill>
                  <a:schemeClr val="dk1"/>
                </a:solidFill>
              </a:rPr>
              <a:t>Availability of all the required packages in python</a:t>
            </a:r>
            <a:endParaRPr sz="1500">
              <a:solidFill>
                <a:schemeClr val="dk1"/>
              </a:solidFill>
            </a:endParaRPr>
          </a:p>
          <a:p>
            <a:pPr indent="0" lvl="0" marL="0" rtl="0" algn="l">
              <a:spcBef>
                <a:spcPts val="0"/>
              </a:spcBef>
              <a:spcAft>
                <a:spcPts val="1600"/>
              </a:spcAft>
              <a:buNone/>
            </a:pPr>
            <a:r>
              <a:t/>
            </a:r>
            <a:endParaRPr sz="1500">
              <a:solidFill>
                <a:schemeClr val="dk1"/>
              </a:solidFill>
            </a:endParaRPr>
          </a:p>
        </p:txBody>
      </p:sp>
      <p:grpSp>
        <p:nvGrpSpPr>
          <p:cNvPr id="525" name="Google Shape;525;p30"/>
          <p:cNvGrpSpPr/>
          <p:nvPr/>
        </p:nvGrpSpPr>
        <p:grpSpPr>
          <a:xfrm>
            <a:off x="7115068" y="2094104"/>
            <a:ext cx="1592124" cy="1641105"/>
            <a:chOff x="5053900" y="4993700"/>
            <a:chExt cx="483150" cy="483275"/>
          </a:xfrm>
        </p:grpSpPr>
        <p:sp>
          <p:nvSpPr>
            <p:cNvPr id="526" name="Google Shape;526;p30"/>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 name="Google Shape;527;p30"/>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31"/>
          <p:cNvSpPr txBox="1"/>
          <p:nvPr>
            <p:ph type="ctrTitle"/>
          </p:nvPr>
        </p:nvSpPr>
        <p:spPr>
          <a:xfrm>
            <a:off x="892325" y="644550"/>
            <a:ext cx="79401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Firebase </a:t>
            </a:r>
            <a:r>
              <a:rPr lang="es"/>
              <a:t>Integration</a:t>
            </a:r>
            <a:endParaRPr/>
          </a:p>
        </p:txBody>
      </p:sp>
      <p:sp>
        <p:nvSpPr>
          <p:cNvPr id="533" name="Google Shape;533;p31"/>
          <p:cNvSpPr txBox="1"/>
          <p:nvPr>
            <p:ph idx="1" type="body"/>
          </p:nvPr>
        </p:nvSpPr>
        <p:spPr>
          <a:xfrm>
            <a:off x="476800" y="191842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s" sz="1500">
                <a:solidFill>
                  <a:schemeClr val="dk1"/>
                </a:solidFill>
              </a:rPr>
              <a:t>These are the reasons why we used firebase as database</a:t>
            </a:r>
            <a:endParaRPr sz="1500">
              <a:solidFill>
                <a:schemeClr val="dk1"/>
              </a:solidFill>
            </a:endParaRPr>
          </a:p>
          <a:p>
            <a:pPr indent="0" lvl="0" marL="241300" rtl="0" algn="l">
              <a:spcBef>
                <a:spcPts val="300"/>
              </a:spcBef>
              <a:spcAft>
                <a:spcPts val="0"/>
              </a:spcAft>
              <a:buClr>
                <a:schemeClr val="dk1"/>
              </a:buClr>
              <a:buSzPts val="1100"/>
              <a:buFont typeface="Arial"/>
              <a:buNone/>
            </a:pPr>
            <a:r>
              <a:t/>
            </a:r>
            <a:endParaRPr sz="1500">
              <a:solidFill>
                <a:schemeClr val="dk1"/>
              </a:solidFill>
            </a:endParaRPr>
          </a:p>
          <a:p>
            <a:pPr indent="-222250" lvl="0" marL="241300" rtl="0" algn="l">
              <a:spcBef>
                <a:spcPts val="300"/>
              </a:spcBef>
              <a:spcAft>
                <a:spcPts val="0"/>
              </a:spcAft>
              <a:buClr>
                <a:schemeClr val="dk1"/>
              </a:buClr>
              <a:buSzPts val="1500"/>
              <a:buFont typeface="Roboto Light"/>
              <a:buChar char="●"/>
            </a:pPr>
            <a:r>
              <a:rPr lang="es" sz="1500">
                <a:solidFill>
                  <a:schemeClr val="dk1"/>
                </a:solidFill>
              </a:rPr>
              <a:t>Easier user authentication and handling </a:t>
            </a:r>
            <a:endParaRPr sz="1500">
              <a:solidFill>
                <a:schemeClr val="dk1"/>
              </a:solidFill>
            </a:endParaRPr>
          </a:p>
          <a:p>
            <a:pPr indent="-222250" lvl="0" marL="241300" rtl="0" algn="l">
              <a:spcBef>
                <a:spcPts val="0"/>
              </a:spcBef>
              <a:spcAft>
                <a:spcPts val="0"/>
              </a:spcAft>
              <a:buClr>
                <a:schemeClr val="dk1"/>
              </a:buClr>
              <a:buSzPts val="1500"/>
              <a:buFont typeface="Roboto Light"/>
              <a:buChar char="●"/>
            </a:pPr>
            <a:r>
              <a:rPr lang="es" sz="1500">
                <a:solidFill>
                  <a:schemeClr val="dk1"/>
                </a:solidFill>
              </a:rPr>
              <a:t>Easier to implement - NoSQL Database</a:t>
            </a:r>
            <a:endParaRPr sz="1500">
              <a:solidFill>
                <a:schemeClr val="dk1"/>
              </a:solidFill>
            </a:endParaRPr>
          </a:p>
          <a:p>
            <a:pPr indent="-222250" lvl="0" marL="241300" rtl="0" algn="l">
              <a:spcBef>
                <a:spcPts val="0"/>
              </a:spcBef>
              <a:spcAft>
                <a:spcPts val="0"/>
              </a:spcAft>
              <a:buClr>
                <a:schemeClr val="dk1"/>
              </a:buClr>
              <a:buSzPts val="1500"/>
              <a:buFont typeface="Roboto Light"/>
              <a:buChar char="●"/>
            </a:pPr>
            <a:r>
              <a:rPr lang="es" sz="1500">
                <a:solidFill>
                  <a:schemeClr val="dk1"/>
                </a:solidFill>
              </a:rPr>
              <a:t>More security - Firebase </a:t>
            </a:r>
            <a:r>
              <a:rPr lang="es" sz="1500">
                <a:solidFill>
                  <a:schemeClr val="dk1"/>
                </a:solidFill>
              </a:rPr>
              <a:t>by default</a:t>
            </a:r>
            <a:r>
              <a:rPr lang="es" sz="1500">
                <a:solidFill>
                  <a:schemeClr val="dk1"/>
                </a:solidFill>
              </a:rPr>
              <a:t> provides JWTs</a:t>
            </a:r>
            <a:endParaRPr sz="1500">
              <a:solidFill>
                <a:schemeClr val="dk1"/>
              </a:solidFill>
            </a:endParaRPr>
          </a:p>
          <a:p>
            <a:pPr indent="0" lvl="0" marL="241300" rtl="0" algn="l">
              <a:spcBef>
                <a:spcPts val="300"/>
              </a:spcBef>
              <a:spcAft>
                <a:spcPts val="0"/>
              </a:spcAft>
              <a:buNone/>
            </a:pPr>
            <a:r>
              <a:t/>
            </a:r>
            <a:endParaRPr sz="1500">
              <a:solidFill>
                <a:schemeClr val="dk1"/>
              </a:solidFill>
            </a:endParaRPr>
          </a:p>
          <a:p>
            <a:pPr indent="0" lvl="0" marL="0" rtl="0" algn="l">
              <a:spcBef>
                <a:spcPts val="0"/>
              </a:spcBef>
              <a:spcAft>
                <a:spcPts val="1600"/>
              </a:spcAft>
              <a:buNone/>
            </a:pPr>
            <a:r>
              <a:t/>
            </a:r>
            <a:endParaRPr sz="1500">
              <a:solidFill>
                <a:schemeClr val="dk1"/>
              </a:solidFill>
            </a:endParaRPr>
          </a:p>
        </p:txBody>
      </p:sp>
      <p:grpSp>
        <p:nvGrpSpPr>
          <p:cNvPr id="534" name="Google Shape;534;p31"/>
          <p:cNvGrpSpPr/>
          <p:nvPr/>
        </p:nvGrpSpPr>
        <p:grpSpPr>
          <a:xfrm>
            <a:off x="6872060" y="1918428"/>
            <a:ext cx="1663750" cy="2102032"/>
            <a:chOff x="4722841" y="238125"/>
            <a:chExt cx="191559" cy="234966"/>
          </a:xfrm>
        </p:grpSpPr>
        <p:grpSp>
          <p:nvGrpSpPr>
            <p:cNvPr id="535" name="Google Shape;535;p31"/>
            <p:cNvGrpSpPr/>
            <p:nvPr/>
          </p:nvGrpSpPr>
          <p:grpSpPr>
            <a:xfrm>
              <a:off x="4818100" y="238125"/>
              <a:ext cx="96300" cy="179775"/>
              <a:chOff x="2798800" y="238125"/>
              <a:chExt cx="96300" cy="179775"/>
            </a:xfrm>
          </p:grpSpPr>
          <p:sp>
            <p:nvSpPr>
              <p:cNvPr id="536" name="Google Shape;536;p31"/>
              <p:cNvSpPr/>
              <p:nvPr/>
            </p:nvSpPr>
            <p:spPr>
              <a:xfrm>
                <a:off x="2798800" y="238125"/>
                <a:ext cx="96300" cy="55725"/>
              </a:xfrm>
              <a:custGeom>
                <a:rect b="b" l="l" r="r" t="t"/>
                <a:pathLst>
                  <a:path extrusionOk="0" h="2229" w="3852">
                    <a:moveTo>
                      <a:pt x="1926" y="0"/>
                    </a:moveTo>
                    <a:lnTo>
                      <a:pt x="0" y="1111"/>
                    </a:lnTo>
                    <a:lnTo>
                      <a:pt x="1926" y="2229"/>
                    </a:lnTo>
                    <a:lnTo>
                      <a:pt x="3852" y="1111"/>
                    </a:lnTo>
                    <a:lnTo>
                      <a:pt x="1926" y="0"/>
                    </a:lnTo>
                    <a:close/>
                  </a:path>
                </a:pathLst>
              </a:custGeom>
              <a:solidFill>
                <a:srgbClr val="42F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1"/>
              <p:cNvSpPr/>
              <p:nvPr/>
            </p:nvSpPr>
            <p:spPr>
              <a:xfrm>
                <a:off x="2798800" y="265875"/>
                <a:ext cx="48175" cy="152025"/>
              </a:xfrm>
              <a:custGeom>
                <a:rect b="b" l="l" r="r" t="t"/>
                <a:pathLst>
                  <a:path extrusionOk="0" h="6081" w="1927">
                    <a:moveTo>
                      <a:pt x="0" y="1"/>
                    </a:moveTo>
                    <a:lnTo>
                      <a:pt x="0" y="4970"/>
                    </a:lnTo>
                    <a:lnTo>
                      <a:pt x="1926" y="6081"/>
                    </a:lnTo>
                    <a:lnTo>
                      <a:pt x="1926" y="1119"/>
                    </a:lnTo>
                    <a:lnTo>
                      <a:pt x="0" y="1"/>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1"/>
              <p:cNvSpPr/>
              <p:nvPr/>
            </p:nvSpPr>
            <p:spPr>
              <a:xfrm>
                <a:off x="2846950" y="265875"/>
                <a:ext cx="48150" cy="152025"/>
              </a:xfrm>
              <a:custGeom>
                <a:rect b="b" l="l" r="r" t="t"/>
                <a:pathLst>
                  <a:path extrusionOk="0" h="6081" w="1926">
                    <a:moveTo>
                      <a:pt x="1926" y="1"/>
                    </a:moveTo>
                    <a:lnTo>
                      <a:pt x="0" y="1119"/>
                    </a:lnTo>
                    <a:lnTo>
                      <a:pt x="0" y="6081"/>
                    </a:lnTo>
                    <a:lnTo>
                      <a:pt x="1926" y="4970"/>
                    </a:lnTo>
                    <a:lnTo>
                      <a:pt x="1926" y="1"/>
                    </a:lnTo>
                    <a:close/>
                  </a:path>
                </a:pathLst>
              </a:custGeom>
              <a:solidFill>
                <a:srgbClr val="28B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 name="Google Shape;539;p31"/>
            <p:cNvGrpSpPr/>
            <p:nvPr/>
          </p:nvGrpSpPr>
          <p:grpSpPr>
            <a:xfrm>
              <a:off x="4769812" y="311347"/>
              <a:ext cx="96300" cy="134375"/>
              <a:chOff x="2698550" y="350800"/>
              <a:chExt cx="96300" cy="134375"/>
            </a:xfrm>
          </p:grpSpPr>
          <p:sp>
            <p:nvSpPr>
              <p:cNvPr id="540" name="Google Shape;540;p31"/>
              <p:cNvSpPr/>
              <p:nvPr/>
            </p:nvSpPr>
            <p:spPr>
              <a:xfrm>
                <a:off x="2698550" y="350800"/>
                <a:ext cx="96300" cy="55575"/>
              </a:xfrm>
              <a:custGeom>
                <a:rect b="b" l="l" r="r" t="t"/>
                <a:pathLst>
                  <a:path extrusionOk="0" h="2223" w="3852">
                    <a:moveTo>
                      <a:pt x="1926" y="1"/>
                    </a:moveTo>
                    <a:lnTo>
                      <a:pt x="0" y="1111"/>
                    </a:lnTo>
                    <a:lnTo>
                      <a:pt x="1926" y="2222"/>
                    </a:lnTo>
                    <a:lnTo>
                      <a:pt x="3852" y="1111"/>
                    </a:lnTo>
                    <a:lnTo>
                      <a:pt x="1926" y="1"/>
                    </a:lnTo>
                    <a:close/>
                  </a:path>
                </a:pathLst>
              </a:custGeom>
              <a:solidFill>
                <a:srgbClr val="42F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1"/>
              <p:cNvSpPr/>
              <p:nvPr/>
            </p:nvSpPr>
            <p:spPr>
              <a:xfrm>
                <a:off x="2698550" y="378575"/>
                <a:ext cx="48150" cy="106600"/>
              </a:xfrm>
              <a:custGeom>
                <a:rect b="b" l="l" r="r" t="t"/>
                <a:pathLst>
                  <a:path extrusionOk="0" h="4264" w="1926">
                    <a:moveTo>
                      <a:pt x="0" y="0"/>
                    </a:moveTo>
                    <a:lnTo>
                      <a:pt x="0" y="3152"/>
                    </a:lnTo>
                    <a:lnTo>
                      <a:pt x="1926" y="4263"/>
                    </a:lnTo>
                    <a:lnTo>
                      <a:pt x="1926" y="1111"/>
                    </a:lnTo>
                    <a:lnTo>
                      <a:pt x="0"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1"/>
              <p:cNvSpPr/>
              <p:nvPr/>
            </p:nvSpPr>
            <p:spPr>
              <a:xfrm>
                <a:off x="2746675" y="378575"/>
                <a:ext cx="48175" cy="106600"/>
              </a:xfrm>
              <a:custGeom>
                <a:rect b="b" l="l" r="r" t="t"/>
                <a:pathLst>
                  <a:path extrusionOk="0" h="4264" w="1927">
                    <a:moveTo>
                      <a:pt x="1927" y="0"/>
                    </a:moveTo>
                    <a:lnTo>
                      <a:pt x="1" y="1111"/>
                    </a:lnTo>
                    <a:lnTo>
                      <a:pt x="1" y="4263"/>
                    </a:lnTo>
                    <a:lnTo>
                      <a:pt x="1927" y="3152"/>
                    </a:lnTo>
                    <a:lnTo>
                      <a:pt x="1927" y="0"/>
                    </a:lnTo>
                    <a:close/>
                  </a:path>
                </a:pathLst>
              </a:custGeom>
              <a:solidFill>
                <a:srgbClr val="28B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 name="Google Shape;543;p31"/>
            <p:cNvGrpSpPr/>
            <p:nvPr/>
          </p:nvGrpSpPr>
          <p:grpSpPr>
            <a:xfrm>
              <a:off x="4722841" y="379141"/>
              <a:ext cx="96125" cy="93950"/>
              <a:chOff x="2615975" y="444575"/>
              <a:chExt cx="96125" cy="93950"/>
            </a:xfrm>
          </p:grpSpPr>
          <p:sp>
            <p:nvSpPr>
              <p:cNvPr id="544" name="Google Shape;544;p31"/>
              <p:cNvSpPr/>
              <p:nvPr/>
            </p:nvSpPr>
            <p:spPr>
              <a:xfrm>
                <a:off x="2615975" y="444575"/>
                <a:ext cx="96125" cy="55725"/>
              </a:xfrm>
              <a:custGeom>
                <a:rect b="b" l="l" r="r" t="t"/>
                <a:pathLst>
                  <a:path extrusionOk="0" h="2229" w="3845">
                    <a:moveTo>
                      <a:pt x="1926" y="0"/>
                    </a:moveTo>
                    <a:lnTo>
                      <a:pt x="0" y="1118"/>
                    </a:lnTo>
                    <a:lnTo>
                      <a:pt x="1926" y="2229"/>
                    </a:lnTo>
                    <a:lnTo>
                      <a:pt x="3844" y="1118"/>
                    </a:lnTo>
                    <a:lnTo>
                      <a:pt x="1926" y="0"/>
                    </a:lnTo>
                    <a:close/>
                  </a:path>
                </a:pathLst>
              </a:custGeom>
              <a:solidFill>
                <a:srgbClr val="42F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1"/>
              <p:cNvSpPr/>
              <p:nvPr/>
            </p:nvSpPr>
            <p:spPr>
              <a:xfrm>
                <a:off x="2615975" y="472525"/>
                <a:ext cx="48150" cy="66000"/>
              </a:xfrm>
              <a:custGeom>
                <a:rect b="b" l="l" r="r" t="t"/>
                <a:pathLst>
                  <a:path extrusionOk="0" h="2640" w="1926">
                    <a:moveTo>
                      <a:pt x="0" y="0"/>
                    </a:moveTo>
                    <a:lnTo>
                      <a:pt x="0" y="1529"/>
                    </a:lnTo>
                    <a:lnTo>
                      <a:pt x="1926" y="2640"/>
                    </a:lnTo>
                    <a:lnTo>
                      <a:pt x="1926" y="1111"/>
                    </a:lnTo>
                    <a:lnTo>
                      <a:pt x="0" y="0"/>
                    </a:lnTo>
                    <a:close/>
                  </a:path>
                </a:pathLst>
              </a:custGeom>
              <a:solidFill>
                <a:srgbClr val="448C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1"/>
              <p:cNvSpPr/>
              <p:nvPr/>
            </p:nvSpPr>
            <p:spPr>
              <a:xfrm>
                <a:off x="2664100" y="472525"/>
                <a:ext cx="48000" cy="66000"/>
              </a:xfrm>
              <a:custGeom>
                <a:rect b="b" l="l" r="r" t="t"/>
                <a:pathLst>
                  <a:path extrusionOk="0" h="2640" w="1920">
                    <a:moveTo>
                      <a:pt x="1919" y="0"/>
                    </a:moveTo>
                    <a:lnTo>
                      <a:pt x="1" y="1111"/>
                    </a:lnTo>
                    <a:lnTo>
                      <a:pt x="1" y="2640"/>
                    </a:lnTo>
                    <a:lnTo>
                      <a:pt x="1919" y="1529"/>
                    </a:lnTo>
                    <a:lnTo>
                      <a:pt x="1919" y="0"/>
                    </a:lnTo>
                    <a:close/>
                  </a:path>
                </a:pathLst>
              </a:custGeom>
              <a:solidFill>
                <a:srgbClr val="28B0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32"/>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Challenging Use Cases</a:t>
            </a:r>
            <a:endParaRPr/>
          </a:p>
        </p:txBody>
      </p:sp>
      <p:sp>
        <p:nvSpPr>
          <p:cNvPr id="552" name="Google Shape;552;p32"/>
          <p:cNvSpPr/>
          <p:nvPr/>
        </p:nvSpPr>
        <p:spPr>
          <a:xfrm>
            <a:off x="4346435" y="4146005"/>
            <a:ext cx="214487" cy="192778"/>
          </a:xfrm>
          <a:custGeom>
            <a:rect b="b" l="l" r="r" t="t"/>
            <a:pathLst>
              <a:path extrusionOk="0" h="9724" w="10819">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2"/>
          <p:cNvSpPr/>
          <p:nvPr/>
        </p:nvSpPr>
        <p:spPr>
          <a:xfrm>
            <a:off x="4402857" y="4191782"/>
            <a:ext cx="101643" cy="101226"/>
          </a:xfrm>
          <a:custGeom>
            <a:rect b="b" l="l" r="r" t="t"/>
            <a:pathLst>
              <a:path extrusionOk="0" fill="none" h="5106" w="5127">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cap="rnd" cmpd="sng" w="193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2"/>
          <p:cNvSpPr/>
          <p:nvPr/>
        </p:nvSpPr>
        <p:spPr>
          <a:xfrm>
            <a:off x="4453451" y="4174355"/>
            <a:ext cx="20" cy="68039"/>
          </a:xfrm>
          <a:custGeom>
            <a:rect b="b" l="l" r="r" t="t"/>
            <a:pathLst>
              <a:path extrusionOk="0" h="3432" w="1">
                <a:moveTo>
                  <a:pt x="1" y="0"/>
                </a:moveTo>
                <a:lnTo>
                  <a:pt x="1" y="343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2"/>
          <p:cNvSpPr/>
          <p:nvPr/>
        </p:nvSpPr>
        <p:spPr>
          <a:xfrm>
            <a:off x="4453451" y="4174355"/>
            <a:ext cx="20" cy="68039"/>
          </a:xfrm>
          <a:custGeom>
            <a:rect b="b" l="l" r="r" t="t"/>
            <a:pathLst>
              <a:path extrusionOk="0" fill="none" h="3432" w="1">
                <a:moveTo>
                  <a:pt x="1" y="0"/>
                </a:moveTo>
                <a:lnTo>
                  <a:pt x="1" y="3432"/>
                </a:lnTo>
              </a:path>
            </a:pathLst>
          </a:custGeom>
          <a:solidFill>
            <a:srgbClr val="0E2A47"/>
          </a:solidFill>
          <a:ln cap="rnd" cmpd="sng" w="198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E2A47"/>
              </a:solidFill>
              <a:highlight>
                <a:srgbClr val="0E2A47"/>
              </a:highlight>
            </a:endParaRPr>
          </a:p>
        </p:txBody>
      </p:sp>
      <p:sp>
        <p:nvSpPr>
          <p:cNvPr id="556" name="Google Shape;556;p32"/>
          <p:cNvSpPr/>
          <p:nvPr/>
        </p:nvSpPr>
        <p:spPr>
          <a:xfrm>
            <a:off x="3124390" y="2917872"/>
            <a:ext cx="1329484" cy="1205875"/>
          </a:xfrm>
          <a:custGeom>
            <a:rect b="b" l="l" r="r" t="t"/>
            <a:pathLst>
              <a:path extrusionOk="0" fill="none" h="60826" w="67061">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2"/>
          <p:cNvSpPr/>
          <p:nvPr/>
        </p:nvSpPr>
        <p:spPr>
          <a:xfrm>
            <a:off x="2931510" y="2335050"/>
            <a:ext cx="1900682" cy="1451448"/>
          </a:xfrm>
          <a:custGeom>
            <a:rect b="b" l="l" r="r" t="t"/>
            <a:pathLst>
              <a:path extrusionOk="0" fill="none" h="73213" w="95873">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2"/>
          <p:cNvSpPr/>
          <p:nvPr/>
        </p:nvSpPr>
        <p:spPr>
          <a:xfrm>
            <a:off x="3797852" y="2496843"/>
            <a:ext cx="1932620" cy="998050"/>
          </a:xfrm>
          <a:custGeom>
            <a:rect b="b" l="l" r="r" t="t"/>
            <a:pathLst>
              <a:path extrusionOk="0" fill="none" h="50343" w="97484">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2"/>
          <p:cNvSpPr/>
          <p:nvPr/>
        </p:nvSpPr>
        <p:spPr>
          <a:xfrm>
            <a:off x="2689247" y="1962553"/>
            <a:ext cx="829637" cy="598596"/>
          </a:xfrm>
          <a:custGeom>
            <a:rect b="b" l="l" r="r" t="t"/>
            <a:pathLst>
              <a:path extrusionOk="0" fill="none" h="30194" w="41848">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2"/>
          <p:cNvSpPr/>
          <p:nvPr/>
        </p:nvSpPr>
        <p:spPr>
          <a:xfrm>
            <a:off x="4453867" y="3595260"/>
            <a:ext cx="1633144" cy="321502"/>
          </a:xfrm>
          <a:custGeom>
            <a:rect b="b" l="l" r="r" t="t"/>
            <a:pathLst>
              <a:path extrusionOk="0" fill="none" h="16217" w="82378">
                <a:moveTo>
                  <a:pt x="1" y="16217"/>
                </a:moveTo>
                <a:lnTo>
                  <a:pt x="71413" y="16217"/>
                </a:lnTo>
                <a:cubicBezTo>
                  <a:pt x="77460" y="16217"/>
                  <a:pt x="82377" y="11321"/>
                  <a:pt x="82377" y="5253"/>
                </a:cubicBezTo>
                <a:lnTo>
                  <a:pt x="82377" y="1"/>
                </a:ln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2"/>
          <p:cNvSpPr/>
          <p:nvPr/>
        </p:nvSpPr>
        <p:spPr>
          <a:xfrm>
            <a:off x="3631915" y="3774044"/>
            <a:ext cx="24920" cy="24920"/>
          </a:xfrm>
          <a:custGeom>
            <a:rect b="b" l="l" r="r" t="t"/>
            <a:pathLst>
              <a:path extrusionOk="0" h="1257" w="1257">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2"/>
          <p:cNvSpPr/>
          <p:nvPr/>
        </p:nvSpPr>
        <p:spPr>
          <a:xfrm>
            <a:off x="4412611" y="3774044"/>
            <a:ext cx="24900" cy="24920"/>
          </a:xfrm>
          <a:custGeom>
            <a:rect b="b" l="l" r="r" t="t"/>
            <a:pathLst>
              <a:path extrusionOk="0" h="1257" w="1256">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2"/>
          <p:cNvSpPr/>
          <p:nvPr/>
        </p:nvSpPr>
        <p:spPr>
          <a:xfrm>
            <a:off x="4441236" y="3917546"/>
            <a:ext cx="24900" cy="24920"/>
          </a:xfrm>
          <a:custGeom>
            <a:rect b="b" l="l" r="r" t="t"/>
            <a:pathLst>
              <a:path extrusionOk="0" h="1257" w="1256">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2"/>
          <p:cNvSpPr/>
          <p:nvPr/>
        </p:nvSpPr>
        <p:spPr>
          <a:xfrm>
            <a:off x="4412611" y="3482435"/>
            <a:ext cx="24900" cy="24920"/>
          </a:xfrm>
          <a:custGeom>
            <a:rect b="b" l="l" r="r" t="t"/>
            <a:pathLst>
              <a:path extrusionOk="0" h="1257" w="1256">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2"/>
          <p:cNvSpPr/>
          <p:nvPr/>
        </p:nvSpPr>
        <p:spPr>
          <a:xfrm>
            <a:off x="4791332" y="3482435"/>
            <a:ext cx="24900" cy="24920"/>
          </a:xfrm>
          <a:custGeom>
            <a:rect b="b" l="l" r="r" t="t"/>
            <a:pathLst>
              <a:path extrusionOk="0" h="1257" w="1256">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2"/>
          <p:cNvSpPr/>
          <p:nvPr/>
        </p:nvSpPr>
        <p:spPr>
          <a:xfrm>
            <a:off x="3813811" y="3207003"/>
            <a:ext cx="24920" cy="24900"/>
          </a:xfrm>
          <a:custGeom>
            <a:rect b="b" l="l" r="r" t="t"/>
            <a:pathLst>
              <a:path extrusionOk="0" h="1256" w="1257">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2"/>
          <p:cNvSpPr/>
          <p:nvPr/>
        </p:nvSpPr>
        <p:spPr>
          <a:xfrm>
            <a:off x="3111523" y="2905421"/>
            <a:ext cx="25336" cy="24920"/>
          </a:xfrm>
          <a:custGeom>
            <a:rect b="b" l="l" r="r" t="t"/>
            <a:pathLst>
              <a:path extrusionOk="0" h="1257" w="1278">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2"/>
          <p:cNvSpPr/>
          <p:nvPr/>
        </p:nvSpPr>
        <p:spPr>
          <a:xfrm>
            <a:off x="3506441" y="1950519"/>
            <a:ext cx="24900" cy="24920"/>
          </a:xfrm>
          <a:custGeom>
            <a:rect b="b" l="l" r="r" t="t"/>
            <a:pathLst>
              <a:path extrusionOk="0" h="1257" w="1256">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2"/>
          <p:cNvSpPr/>
          <p:nvPr/>
        </p:nvSpPr>
        <p:spPr>
          <a:xfrm>
            <a:off x="2676816" y="2310169"/>
            <a:ext cx="24900" cy="24900"/>
          </a:xfrm>
          <a:custGeom>
            <a:rect b="b" l="l" r="r" t="t"/>
            <a:pathLst>
              <a:path extrusionOk="0" h="1256" w="1256">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2"/>
          <p:cNvSpPr/>
          <p:nvPr/>
        </p:nvSpPr>
        <p:spPr>
          <a:xfrm>
            <a:off x="4819741" y="2322619"/>
            <a:ext cx="24900" cy="24900"/>
          </a:xfrm>
          <a:custGeom>
            <a:rect b="b" l="l" r="r" t="t"/>
            <a:pathLst>
              <a:path extrusionOk="0" h="1256" w="1256">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2"/>
          <p:cNvSpPr/>
          <p:nvPr/>
        </p:nvSpPr>
        <p:spPr>
          <a:xfrm>
            <a:off x="5718021" y="2486475"/>
            <a:ext cx="24920" cy="24900"/>
          </a:xfrm>
          <a:custGeom>
            <a:rect b="b" l="l" r="r" t="t"/>
            <a:pathLst>
              <a:path extrusionOk="0" h="1256" w="1257">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2"/>
          <p:cNvSpPr/>
          <p:nvPr/>
        </p:nvSpPr>
        <p:spPr>
          <a:xfrm>
            <a:off x="6074147" y="3592780"/>
            <a:ext cx="24900" cy="24900"/>
          </a:xfrm>
          <a:custGeom>
            <a:rect b="b" l="l" r="r" t="t"/>
            <a:pathLst>
              <a:path extrusionOk="0" h="1256" w="1256">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2"/>
          <p:cNvSpPr/>
          <p:nvPr/>
        </p:nvSpPr>
        <p:spPr>
          <a:xfrm>
            <a:off x="5523060" y="3902650"/>
            <a:ext cx="24920" cy="24900"/>
          </a:xfrm>
          <a:custGeom>
            <a:rect b="b" l="l" r="r" t="t"/>
            <a:pathLst>
              <a:path extrusionOk="0" h="1256" w="1257">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2"/>
          <p:cNvSpPr/>
          <p:nvPr/>
        </p:nvSpPr>
        <p:spPr>
          <a:xfrm>
            <a:off x="5533230" y="2186975"/>
            <a:ext cx="225252" cy="224835"/>
          </a:xfrm>
          <a:custGeom>
            <a:rect b="b" l="l" r="r" t="t"/>
            <a:pathLst>
              <a:path extrusionOk="0" h="11341" w="11362">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2"/>
          <p:cNvSpPr/>
          <p:nvPr/>
        </p:nvSpPr>
        <p:spPr>
          <a:xfrm>
            <a:off x="5533627" y="1961304"/>
            <a:ext cx="225271" cy="225271"/>
          </a:xfrm>
          <a:custGeom>
            <a:rect b="b" l="l" r="r" t="t"/>
            <a:pathLst>
              <a:path extrusionOk="0" h="11363" w="11363">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2"/>
          <p:cNvSpPr/>
          <p:nvPr/>
        </p:nvSpPr>
        <p:spPr>
          <a:xfrm>
            <a:off x="5758880" y="1961721"/>
            <a:ext cx="225668" cy="225688"/>
          </a:xfrm>
          <a:custGeom>
            <a:rect b="b" l="l" r="r" t="t"/>
            <a:pathLst>
              <a:path extrusionOk="0" h="11384" w="11383">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2"/>
          <p:cNvSpPr/>
          <p:nvPr/>
        </p:nvSpPr>
        <p:spPr>
          <a:xfrm>
            <a:off x="5758880" y="2187391"/>
            <a:ext cx="224855" cy="225252"/>
          </a:xfrm>
          <a:custGeom>
            <a:rect b="b" l="l" r="r" t="t"/>
            <a:pathLst>
              <a:path extrusionOk="0" h="11362" w="11342">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2"/>
          <p:cNvSpPr/>
          <p:nvPr/>
        </p:nvSpPr>
        <p:spPr>
          <a:xfrm>
            <a:off x="3533820" y="1402550"/>
            <a:ext cx="560017" cy="155587"/>
          </a:xfrm>
          <a:custGeom>
            <a:rect b="b" l="l" r="r" t="t"/>
            <a:pathLst>
              <a:path extrusionOk="0" fill="none" h="7848" w="28248">
                <a:moveTo>
                  <a:pt x="0" y="7847"/>
                </a:moveTo>
                <a:cubicBezTo>
                  <a:pt x="2930" y="3139"/>
                  <a:pt x="8160" y="1"/>
                  <a:pt x="14124" y="1"/>
                </a:cubicBezTo>
                <a:cubicBezTo>
                  <a:pt x="20087" y="1"/>
                  <a:pt x="25318" y="3139"/>
                  <a:pt x="28247" y="7847"/>
                </a:cubicBezTo>
              </a:path>
            </a:pathLst>
          </a:custGeom>
          <a:no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2"/>
          <p:cNvSpPr/>
          <p:nvPr/>
        </p:nvSpPr>
        <p:spPr>
          <a:xfrm>
            <a:off x="4065023" y="1536897"/>
            <a:ext cx="53072" cy="53151"/>
          </a:xfrm>
          <a:custGeom>
            <a:rect b="b" l="l" r="r" t="t"/>
            <a:pathLst>
              <a:path extrusionOk="0" h="2681" w="2677">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2"/>
          <p:cNvSpPr/>
          <p:nvPr/>
        </p:nvSpPr>
        <p:spPr>
          <a:xfrm>
            <a:off x="5188093" y="1744357"/>
            <a:ext cx="560017" cy="155587"/>
          </a:xfrm>
          <a:custGeom>
            <a:rect b="b" l="l" r="r" t="t"/>
            <a:pathLst>
              <a:path extrusionOk="0" fill="none" h="7848" w="28248">
                <a:moveTo>
                  <a:pt x="28247" y="7847"/>
                </a:moveTo>
                <a:cubicBezTo>
                  <a:pt x="25297" y="3139"/>
                  <a:pt x="20066" y="1"/>
                  <a:pt x="14124" y="1"/>
                </a:cubicBezTo>
                <a:cubicBezTo>
                  <a:pt x="8161" y="1"/>
                  <a:pt x="2930" y="3139"/>
                  <a:pt x="1" y="7847"/>
                </a:cubicBezTo>
              </a:path>
            </a:pathLst>
          </a:custGeom>
          <a:solidFill>
            <a:srgbClr val="FFFFFF"/>
          </a:solidFill>
          <a:ln cap="rnd"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2"/>
          <p:cNvSpPr/>
          <p:nvPr/>
        </p:nvSpPr>
        <p:spPr>
          <a:xfrm>
            <a:off x="5168701" y="1888170"/>
            <a:ext cx="53428" cy="53250"/>
          </a:xfrm>
          <a:custGeom>
            <a:rect b="b" l="l" r="r" t="t"/>
            <a:pathLst>
              <a:path extrusionOk="0" h="2686" w="2695">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2"/>
          <p:cNvSpPr/>
          <p:nvPr/>
        </p:nvSpPr>
        <p:spPr>
          <a:xfrm>
            <a:off x="3388620" y="1625723"/>
            <a:ext cx="260520" cy="260520"/>
          </a:xfrm>
          <a:custGeom>
            <a:rect b="b" l="l" r="r" t="t"/>
            <a:pathLst>
              <a:path extrusionOk="0" h="13141" w="13141">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2"/>
          <p:cNvSpPr/>
          <p:nvPr/>
        </p:nvSpPr>
        <p:spPr>
          <a:xfrm>
            <a:off x="3397343" y="1648125"/>
            <a:ext cx="243094" cy="215775"/>
          </a:xfrm>
          <a:custGeom>
            <a:rect b="b" l="l" r="r" t="t"/>
            <a:pathLst>
              <a:path extrusionOk="0" h="10884" w="12262">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2"/>
          <p:cNvSpPr/>
          <p:nvPr/>
        </p:nvSpPr>
        <p:spPr>
          <a:xfrm>
            <a:off x="3518871" y="1670111"/>
            <a:ext cx="46490" cy="113260"/>
          </a:xfrm>
          <a:custGeom>
            <a:rect b="b" l="l" r="r" t="t"/>
            <a:pathLst>
              <a:path extrusionOk="0" fill="none" h="5713" w="2345">
                <a:moveTo>
                  <a:pt x="1" y="0"/>
                </a:moveTo>
                <a:lnTo>
                  <a:pt x="1" y="4332"/>
                </a:lnTo>
                <a:lnTo>
                  <a:pt x="2344" y="5713"/>
                </a:lnTo>
              </a:path>
            </a:pathLst>
          </a:custGeom>
          <a:solidFill>
            <a:schemeClr val="accent1"/>
          </a:solidFill>
          <a:ln cap="rnd"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2"/>
          <p:cNvSpPr/>
          <p:nvPr/>
        </p:nvSpPr>
        <p:spPr>
          <a:xfrm>
            <a:off x="4503232" y="1735237"/>
            <a:ext cx="233975" cy="174242"/>
          </a:xfrm>
          <a:custGeom>
            <a:rect b="b" l="l" r="r" t="t"/>
            <a:pathLst>
              <a:path extrusionOk="0" h="8789" w="11802">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2"/>
          <p:cNvSpPr/>
          <p:nvPr/>
        </p:nvSpPr>
        <p:spPr>
          <a:xfrm>
            <a:off x="4090908" y="3286641"/>
            <a:ext cx="233558" cy="174242"/>
          </a:xfrm>
          <a:custGeom>
            <a:rect b="b" l="l" r="r" t="t"/>
            <a:pathLst>
              <a:path extrusionOk="0" h="8789" w="11781">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2"/>
          <p:cNvSpPr/>
          <p:nvPr/>
        </p:nvSpPr>
        <p:spPr>
          <a:xfrm>
            <a:off x="3659095" y="2851081"/>
            <a:ext cx="334349" cy="290397"/>
          </a:xfrm>
          <a:custGeom>
            <a:rect b="b" l="l" r="r" t="t"/>
            <a:pathLst>
              <a:path extrusionOk="0" h="14648" w="16865">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2"/>
          <p:cNvSpPr/>
          <p:nvPr/>
        </p:nvSpPr>
        <p:spPr>
          <a:xfrm>
            <a:off x="5968770" y="3373753"/>
            <a:ext cx="229415" cy="151840"/>
          </a:xfrm>
          <a:custGeom>
            <a:rect b="b" l="l" r="r" t="t"/>
            <a:pathLst>
              <a:path extrusionOk="0" h="7659" w="11572">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2"/>
          <p:cNvSpPr/>
          <p:nvPr/>
        </p:nvSpPr>
        <p:spPr>
          <a:xfrm>
            <a:off x="5968770" y="3373753"/>
            <a:ext cx="229831" cy="122816"/>
          </a:xfrm>
          <a:custGeom>
            <a:rect b="b" l="l" r="r" t="t"/>
            <a:pathLst>
              <a:path extrusionOk="0" h="6195" w="11593">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2"/>
          <p:cNvSpPr/>
          <p:nvPr/>
        </p:nvSpPr>
        <p:spPr>
          <a:xfrm>
            <a:off x="2564388" y="2131385"/>
            <a:ext cx="274219" cy="111179"/>
          </a:xfrm>
          <a:custGeom>
            <a:rect b="b" l="l" r="r" t="t"/>
            <a:pathLst>
              <a:path extrusionOk="0" h="5608" w="13832">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2"/>
          <p:cNvSpPr/>
          <p:nvPr/>
        </p:nvSpPr>
        <p:spPr>
          <a:xfrm>
            <a:off x="2564388" y="2106504"/>
            <a:ext cx="191668" cy="136059"/>
          </a:xfrm>
          <a:custGeom>
            <a:rect b="b" l="l" r="r" t="t"/>
            <a:pathLst>
              <a:path extrusionOk="0" h="6863" w="9668">
                <a:moveTo>
                  <a:pt x="6926" y="0"/>
                </a:moveTo>
                <a:lnTo>
                  <a:pt x="1" y="6863"/>
                </a:lnTo>
                <a:lnTo>
                  <a:pt x="1" y="6863"/>
                </a:lnTo>
                <a:lnTo>
                  <a:pt x="9667" y="816"/>
                </a:lnTo>
                <a:lnTo>
                  <a:pt x="69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2"/>
          <p:cNvSpPr/>
          <p:nvPr/>
        </p:nvSpPr>
        <p:spPr>
          <a:xfrm>
            <a:off x="5990143" y="2710870"/>
            <a:ext cx="192897" cy="218313"/>
          </a:xfrm>
          <a:custGeom>
            <a:rect b="b" l="l" r="r" t="t"/>
            <a:pathLst>
              <a:path extrusionOk="0" h="11012" w="973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2"/>
          <p:cNvSpPr/>
          <p:nvPr/>
        </p:nvSpPr>
        <p:spPr>
          <a:xfrm>
            <a:off x="4602378" y="2749456"/>
            <a:ext cx="101643" cy="101643"/>
          </a:xfrm>
          <a:custGeom>
            <a:rect b="b" l="l" r="r" t="t"/>
            <a:pathLst>
              <a:path extrusionOk="0" h="5127" w="5127">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2"/>
          <p:cNvSpPr/>
          <p:nvPr/>
        </p:nvSpPr>
        <p:spPr>
          <a:xfrm>
            <a:off x="4581224" y="2861865"/>
            <a:ext cx="143533" cy="143969"/>
          </a:xfrm>
          <a:custGeom>
            <a:rect b="b" l="l" r="r" t="t"/>
            <a:pathLst>
              <a:path extrusionOk="0" h="7262" w="724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2"/>
          <p:cNvSpPr/>
          <p:nvPr/>
        </p:nvSpPr>
        <p:spPr>
          <a:xfrm>
            <a:off x="4527716" y="2249186"/>
            <a:ext cx="8307" cy="12470"/>
          </a:xfrm>
          <a:custGeom>
            <a:rect b="b" l="l" r="r" t="t"/>
            <a:pathLst>
              <a:path extrusionOk="0" h="629" w="419">
                <a:moveTo>
                  <a:pt x="84" y="1"/>
                </a:moveTo>
                <a:lnTo>
                  <a:pt x="0" y="566"/>
                </a:lnTo>
                <a:lnTo>
                  <a:pt x="356" y="628"/>
                </a:lnTo>
                <a:lnTo>
                  <a:pt x="419" y="22"/>
                </a:lnTo>
                <a:lnTo>
                  <a:pt x="8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2"/>
          <p:cNvSpPr/>
          <p:nvPr/>
        </p:nvSpPr>
        <p:spPr>
          <a:xfrm>
            <a:off x="4529778" y="2228866"/>
            <a:ext cx="7910" cy="12054"/>
          </a:xfrm>
          <a:custGeom>
            <a:rect b="b" l="l" r="r" t="t"/>
            <a:pathLst>
              <a:path extrusionOk="0" h="608" w="399">
                <a:moveTo>
                  <a:pt x="64" y="1"/>
                </a:moveTo>
                <a:lnTo>
                  <a:pt x="1" y="586"/>
                </a:lnTo>
                <a:lnTo>
                  <a:pt x="377" y="607"/>
                </a:lnTo>
                <a:lnTo>
                  <a:pt x="398" y="21"/>
                </a:lnTo>
                <a:lnTo>
                  <a:pt x="64"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2"/>
          <p:cNvSpPr/>
          <p:nvPr/>
        </p:nvSpPr>
        <p:spPr>
          <a:xfrm>
            <a:off x="4531443" y="2208545"/>
            <a:ext cx="7494" cy="11637"/>
          </a:xfrm>
          <a:custGeom>
            <a:rect b="b" l="l" r="r" t="t"/>
            <a:pathLst>
              <a:path extrusionOk="0" h="587" w="378">
                <a:moveTo>
                  <a:pt x="1" y="0"/>
                </a:moveTo>
                <a:lnTo>
                  <a:pt x="1" y="586"/>
                </a:lnTo>
                <a:lnTo>
                  <a:pt x="335" y="586"/>
                </a:lnTo>
                <a:lnTo>
                  <a:pt x="37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2"/>
          <p:cNvSpPr/>
          <p:nvPr/>
        </p:nvSpPr>
        <p:spPr>
          <a:xfrm>
            <a:off x="4515266" y="2310010"/>
            <a:ext cx="9972" cy="12629"/>
          </a:xfrm>
          <a:custGeom>
            <a:rect b="b" l="l" r="r" t="t"/>
            <a:pathLst>
              <a:path extrusionOk="0" h="637" w="503">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2"/>
          <p:cNvSpPr/>
          <p:nvPr/>
        </p:nvSpPr>
        <p:spPr>
          <a:xfrm>
            <a:off x="4520658" y="2289432"/>
            <a:ext cx="9139" cy="13283"/>
          </a:xfrm>
          <a:custGeom>
            <a:rect b="b" l="l" r="r" t="t"/>
            <a:pathLst>
              <a:path extrusionOk="0" h="670" w="461">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2"/>
          <p:cNvSpPr/>
          <p:nvPr/>
        </p:nvSpPr>
        <p:spPr>
          <a:xfrm>
            <a:off x="4524802" y="2269527"/>
            <a:ext cx="8743" cy="12450"/>
          </a:xfrm>
          <a:custGeom>
            <a:rect b="b" l="l" r="r" t="t"/>
            <a:pathLst>
              <a:path extrusionOk="0" h="628" w="441">
                <a:moveTo>
                  <a:pt x="105" y="0"/>
                </a:moveTo>
                <a:lnTo>
                  <a:pt x="1" y="565"/>
                </a:lnTo>
                <a:lnTo>
                  <a:pt x="336" y="628"/>
                </a:lnTo>
                <a:lnTo>
                  <a:pt x="440" y="42"/>
                </a:lnTo>
                <a:lnTo>
                  <a:pt x="10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2"/>
          <p:cNvSpPr/>
          <p:nvPr/>
        </p:nvSpPr>
        <p:spPr>
          <a:xfrm>
            <a:off x="4494529" y="2367821"/>
            <a:ext cx="11221" cy="12886"/>
          </a:xfrm>
          <a:custGeom>
            <a:rect b="b" l="l" r="r" t="t"/>
            <a:pathLst>
              <a:path extrusionOk="0" h="650" w="566">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2"/>
          <p:cNvSpPr/>
          <p:nvPr/>
        </p:nvSpPr>
        <p:spPr>
          <a:xfrm>
            <a:off x="4502399" y="2348749"/>
            <a:ext cx="10388" cy="12886"/>
          </a:xfrm>
          <a:custGeom>
            <a:rect b="b" l="l" r="r" t="t"/>
            <a:pathLst>
              <a:path extrusionOk="0" h="650" w="524">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2"/>
          <p:cNvSpPr/>
          <p:nvPr/>
        </p:nvSpPr>
        <p:spPr>
          <a:xfrm>
            <a:off x="4509041" y="2328428"/>
            <a:ext cx="10388" cy="13699"/>
          </a:xfrm>
          <a:custGeom>
            <a:rect b="b" l="l" r="r" t="t"/>
            <a:pathLst>
              <a:path extrusionOk="0" h="691" w="524">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2"/>
          <p:cNvSpPr/>
          <p:nvPr/>
        </p:nvSpPr>
        <p:spPr>
          <a:xfrm>
            <a:off x="4465485" y="2422162"/>
            <a:ext cx="12054" cy="13719"/>
          </a:xfrm>
          <a:custGeom>
            <a:rect b="b" l="l" r="r" t="t"/>
            <a:pathLst>
              <a:path extrusionOk="0" h="692" w="608">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2"/>
          <p:cNvSpPr/>
          <p:nvPr/>
        </p:nvSpPr>
        <p:spPr>
          <a:xfrm>
            <a:off x="4476686" y="2405112"/>
            <a:ext cx="11637" cy="13759"/>
          </a:xfrm>
          <a:custGeom>
            <a:rect b="b" l="l" r="r" t="t"/>
            <a:pathLst>
              <a:path extrusionOk="0" h="694" w="587">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2"/>
          <p:cNvSpPr/>
          <p:nvPr/>
        </p:nvSpPr>
        <p:spPr>
          <a:xfrm>
            <a:off x="4485806" y="2386496"/>
            <a:ext cx="11637" cy="13699"/>
          </a:xfrm>
          <a:custGeom>
            <a:rect b="b" l="l" r="r" t="t"/>
            <a:pathLst>
              <a:path extrusionOk="0" h="691" w="587">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2"/>
          <p:cNvSpPr/>
          <p:nvPr/>
        </p:nvSpPr>
        <p:spPr>
          <a:xfrm>
            <a:off x="4429819" y="2473192"/>
            <a:ext cx="12450" cy="12886"/>
          </a:xfrm>
          <a:custGeom>
            <a:rect b="b" l="l" r="r" t="t"/>
            <a:pathLst>
              <a:path extrusionOk="0" h="650" w="628">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2"/>
          <p:cNvSpPr/>
          <p:nvPr/>
        </p:nvSpPr>
        <p:spPr>
          <a:xfrm>
            <a:off x="4442250" y="2456598"/>
            <a:ext cx="12886" cy="13303"/>
          </a:xfrm>
          <a:custGeom>
            <a:rect b="b" l="l" r="r" t="t"/>
            <a:pathLst>
              <a:path extrusionOk="0" h="671" w="65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2"/>
          <p:cNvSpPr/>
          <p:nvPr/>
        </p:nvSpPr>
        <p:spPr>
          <a:xfrm>
            <a:off x="4454700" y="2440381"/>
            <a:ext cx="12054" cy="12926"/>
          </a:xfrm>
          <a:custGeom>
            <a:rect b="b" l="l" r="r" t="t"/>
            <a:pathLst>
              <a:path extrusionOk="0" h="652" w="608">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2"/>
          <p:cNvSpPr/>
          <p:nvPr/>
        </p:nvSpPr>
        <p:spPr>
          <a:xfrm>
            <a:off x="4386680" y="2517580"/>
            <a:ext cx="13283" cy="13283"/>
          </a:xfrm>
          <a:custGeom>
            <a:rect b="b" l="l" r="r" t="t"/>
            <a:pathLst>
              <a:path extrusionOk="0" h="670" w="67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2"/>
          <p:cNvSpPr/>
          <p:nvPr/>
        </p:nvSpPr>
        <p:spPr>
          <a:xfrm>
            <a:off x="4402024" y="2504258"/>
            <a:ext cx="12866" cy="12926"/>
          </a:xfrm>
          <a:custGeom>
            <a:rect b="b" l="l" r="r" t="t"/>
            <a:pathLst>
              <a:path extrusionOk="0" h="652" w="649">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2"/>
          <p:cNvSpPr/>
          <p:nvPr/>
        </p:nvSpPr>
        <p:spPr>
          <a:xfrm>
            <a:off x="4415704" y="2488537"/>
            <a:ext cx="13303" cy="13303"/>
          </a:xfrm>
          <a:custGeom>
            <a:rect b="b" l="l" r="r" t="t"/>
            <a:pathLst>
              <a:path extrusionOk="0" h="671" w="671">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2"/>
          <p:cNvSpPr/>
          <p:nvPr/>
        </p:nvSpPr>
        <p:spPr>
          <a:xfrm>
            <a:off x="4338148" y="2556577"/>
            <a:ext cx="12866" cy="12034"/>
          </a:xfrm>
          <a:custGeom>
            <a:rect b="b" l="l" r="r" t="t"/>
            <a:pathLst>
              <a:path extrusionOk="0" h="607" w="649">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2"/>
          <p:cNvSpPr/>
          <p:nvPr/>
        </p:nvSpPr>
        <p:spPr>
          <a:xfrm>
            <a:off x="4354741" y="2543710"/>
            <a:ext cx="13283" cy="12886"/>
          </a:xfrm>
          <a:custGeom>
            <a:rect b="b" l="l" r="r" t="t"/>
            <a:pathLst>
              <a:path extrusionOk="0" h="650" w="67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2"/>
          <p:cNvSpPr/>
          <p:nvPr/>
        </p:nvSpPr>
        <p:spPr>
          <a:xfrm>
            <a:off x="4370919" y="2531676"/>
            <a:ext cx="12866" cy="12470"/>
          </a:xfrm>
          <a:custGeom>
            <a:rect b="b" l="l" r="r" t="t"/>
            <a:pathLst>
              <a:path extrusionOk="0" h="629" w="649">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2"/>
          <p:cNvSpPr/>
          <p:nvPr/>
        </p:nvSpPr>
        <p:spPr>
          <a:xfrm>
            <a:off x="4284620" y="2587682"/>
            <a:ext cx="13719" cy="11637"/>
          </a:xfrm>
          <a:custGeom>
            <a:rect b="b" l="l" r="r" t="t"/>
            <a:pathLst>
              <a:path extrusionOk="0" h="587" w="692">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2"/>
          <p:cNvSpPr/>
          <p:nvPr/>
        </p:nvSpPr>
        <p:spPr>
          <a:xfrm>
            <a:off x="4302879" y="2577730"/>
            <a:ext cx="13303" cy="12054"/>
          </a:xfrm>
          <a:custGeom>
            <a:rect b="b" l="l" r="r" t="t"/>
            <a:pathLst>
              <a:path extrusionOk="0" h="608" w="671">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2"/>
          <p:cNvSpPr/>
          <p:nvPr/>
        </p:nvSpPr>
        <p:spPr>
          <a:xfrm>
            <a:off x="4321138" y="2567362"/>
            <a:ext cx="13283" cy="12034"/>
          </a:xfrm>
          <a:custGeom>
            <a:rect b="b" l="l" r="r" t="t"/>
            <a:pathLst>
              <a:path extrusionOk="0" h="607" w="67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2"/>
          <p:cNvSpPr/>
          <p:nvPr/>
        </p:nvSpPr>
        <p:spPr>
          <a:xfrm>
            <a:off x="4227801" y="2610918"/>
            <a:ext cx="13283" cy="10388"/>
          </a:xfrm>
          <a:custGeom>
            <a:rect b="b" l="l" r="r" t="t"/>
            <a:pathLst>
              <a:path extrusionOk="0" h="524" w="67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2"/>
          <p:cNvSpPr/>
          <p:nvPr/>
        </p:nvSpPr>
        <p:spPr>
          <a:xfrm>
            <a:off x="4246872" y="2604613"/>
            <a:ext cx="12886" cy="10468"/>
          </a:xfrm>
          <a:custGeom>
            <a:rect b="b" l="l" r="r" t="t"/>
            <a:pathLst>
              <a:path extrusionOk="0" h="528" w="65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2"/>
          <p:cNvSpPr/>
          <p:nvPr/>
        </p:nvSpPr>
        <p:spPr>
          <a:xfrm>
            <a:off x="4265964" y="2596386"/>
            <a:ext cx="12886" cy="11221"/>
          </a:xfrm>
          <a:custGeom>
            <a:rect b="b" l="l" r="r" t="t"/>
            <a:pathLst>
              <a:path extrusionOk="0" h="566" w="65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2"/>
          <p:cNvSpPr/>
          <p:nvPr/>
        </p:nvSpPr>
        <p:spPr>
          <a:xfrm>
            <a:off x="4167651" y="2626679"/>
            <a:ext cx="12470" cy="8723"/>
          </a:xfrm>
          <a:custGeom>
            <a:rect b="b" l="l" r="r" t="t"/>
            <a:pathLst>
              <a:path extrusionOk="0" h="440" w="629">
                <a:moveTo>
                  <a:pt x="565" y="0"/>
                </a:moveTo>
                <a:lnTo>
                  <a:pt x="1" y="105"/>
                </a:lnTo>
                <a:lnTo>
                  <a:pt x="42" y="440"/>
                </a:lnTo>
                <a:lnTo>
                  <a:pt x="628" y="335"/>
                </a:lnTo>
                <a:lnTo>
                  <a:pt x="56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2"/>
          <p:cNvSpPr/>
          <p:nvPr/>
        </p:nvSpPr>
        <p:spPr>
          <a:xfrm>
            <a:off x="4187555" y="2621703"/>
            <a:ext cx="13303" cy="9556"/>
          </a:xfrm>
          <a:custGeom>
            <a:rect b="b" l="l" r="r" t="t"/>
            <a:pathLst>
              <a:path extrusionOk="0" h="482" w="671">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2"/>
          <p:cNvSpPr/>
          <p:nvPr/>
        </p:nvSpPr>
        <p:spPr>
          <a:xfrm>
            <a:off x="4207896" y="2617143"/>
            <a:ext cx="12450" cy="9972"/>
          </a:xfrm>
          <a:custGeom>
            <a:rect b="b" l="l" r="r" t="t"/>
            <a:pathLst>
              <a:path extrusionOk="0" h="503" w="628">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2"/>
          <p:cNvSpPr/>
          <p:nvPr/>
        </p:nvSpPr>
        <p:spPr>
          <a:xfrm>
            <a:off x="4106252" y="2633320"/>
            <a:ext cx="12054" cy="6641"/>
          </a:xfrm>
          <a:custGeom>
            <a:rect b="b" l="l" r="r" t="t"/>
            <a:pathLst>
              <a:path extrusionOk="0" h="335" w="608">
                <a:moveTo>
                  <a:pt x="1" y="0"/>
                </a:moveTo>
                <a:lnTo>
                  <a:pt x="22" y="335"/>
                </a:lnTo>
                <a:lnTo>
                  <a:pt x="608" y="335"/>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2"/>
          <p:cNvSpPr/>
          <p:nvPr/>
        </p:nvSpPr>
        <p:spPr>
          <a:xfrm>
            <a:off x="4126989" y="2631655"/>
            <a:ext cx="12054" cy="7890"/>
          </a:xfrm>
          <a:custGeom>
            <a:rect b="b" l="l" r="r" t="t"/>
            <a:pathLst>
              <a:path extrusionOk="0" h="398" w="608">
                <a:moveTo>
                  <a:pt x="587" y="0"/>
                </a:moveTo>
                <a:lnTo>
                  <a:pt x="1" y="63"/>
                </a:lnTo>
                <a:lnTo>
                  <a:pt x="22" y="398"/>
                </a:lnTo>
                <a:lnTo>
                  <a:pt x="608" y="356"/>
                </a:lnTo>
                <a:lnTo>
                  <a:pt x="587"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2"/>
          <p:cNvSpPr/>
          <p:nvPr/>
        </p:nvSpPr>
        <p:spPr>
          <a:xfrm>
            <a:off x="4147330" y="2629573"/>
            <a:ext cx="12450" cy="8326"/>
          </a:xfrm>
          <a:custGeom>
            <a:rect b="b" l="l" r="r" t="t"/>
            <a:pathLst>
              <a:path extrusionOk="0" h="420" w="628">
                <a:moveTo>
                  <a:pt x="565" y="1"/>
                </a:moveTo>
                <a:lnTo>
                  <a:pt x="0" y="84"/>
                </a:lnTo>
                <a:lnTo>
                  <a:pt x="21" y="419"/>
                </a:lnTo>
                <a:lnTo>
                  <a:pt x="628" y="356"/>
                </a:lnTo>
                <a:lnTo>
                  <a:pt x="565"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2"/>
          <p:cNvSpPr/>
          <p:nvPr/>
        </p:nvSpPr>
        <p:spPr>
          <a:xfrm>
            <a:off x="4044457" y="2629573"/>
            <a:ext cx="12034" cy="8326"/>
          </a:xfrm>
          <a:custGeom>
            <a:rect b="b" l="l" r="r" t="t"/>
            <a:pathLst>
              <a:path extrusionOk="0" h="420" w="607">
                <a:moveTo>
                  <a:pt x="42" y="1"/>
                </a:moveTo>
                <a:lnTo>
                  <a:pt x="0" y="356"/>
                </a:lnTo>
                <a:lnTo>
                  <a:pt x="586" y="419"/>
                </a:lnTo>
                <a:lnTo>
                  <a:pt x="607" y="84"/>
                </a:lnTo>
                <a:lnTo>
                  <a:pt x="4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2"/>
          <p:cNvSpPr/>
          <p:nvPr/>
        </p:nvSpPr>
        <p:spPr>
          <a:xfrm>
            <a:off x="4064778" y="2631655"/>
            <a:ext cx="12470" cy="7890"/>
          </a:xfrm>
          <a:custGeom>
            <a:rect b="b" l="l" r="r" t="t"/>
            <a:pathLst>
              <a:path extrusionOk="0" h="398" w="629">
                <a:moveTo>
                  <a:pt x="63" y="0"/>
                </a:moveTo>
                <a:lnTo>
                  <a:pt x="0" y="356"/>
                </a:lnTo>
                <a:lnTo>
                  <a:pt x="607" y="398"/>
                </a:lnTo>
                <a:lnTo>
                  <a:pt x="628" y="63"/>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2"/>
          <p:cNvSpPr/>
          <p:nvPr/>
        </p:nvSpPr>
        <p:spPr>
          <a:xfrm>
            <a:off x="4085515" y="2632904"/>
            <a:ext cx="12054" cy="7058"/>
          </a:xfrm>
          <a:custGeom>
            <a:rect b="b" l="l" r="r" t="t"/>
            <a:pathLst>
              <a:path extrusionOk="0" h="356" w="608">
                <a:moveTo>
                  <a:pt x="22" y="0"/>
                </a:moveTo>
                <a:lnTo>
                  <a:pt x="1" y="356"/>
                </a:lnTo>
                <a:lnTo>
                  <a:pt x="607" y="356"/>
                </a:lnTo>
                <a:lnTo>
                  <a:pt x="607" y="21"/>
                </a:lnTo>
                <a:lnTo>
                  <a:pt x="2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2"/>
          <p:cNvSpPr/>
          <p:nvPr/>
        </p:nvSpPr>
        <p:spPr>
          <a:xfrm>
            <a:off x="3983059" y="2617143"/>
            <a:ext cx="12470" cy="9972"/>
          </a:xfrm>
          <a:custGeom>
            <a:rect b="b" l="l" r="r" t="t"/>
            <a:pathLst>
              <a:path extrusionOk="0" h="503" w="629">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2"/>
          <p:cNvSpPr/>
          <p:nvPr/>
        </p:nvSpPr>
        <p:spPr>
          <a:xfrm>
            <a:off x="4003379" y="2622535"/>
            <a:ext cx="13303" cy="9139"/>
          </a:xfrm>
          <a:custGeom>
            <a:rect b="b" l="l" r="r" t="t"/>
            <a:pathLst>
              <a:path extrusionOk="0" h="461" w="671">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2"/>
          <p:cNvSpPr/>
          <p:nvPr/>
        </p:nvSpPr>
        <p:spPr>
          <a:xfrm>
            <a:off x="4023720" y="2626679"/>
            <a:ext cx="12450" cy="8723"/>
          </a:xfrm>
          <a:custGeom>
            <a:rect b="b" l="l" r="r" t="t"/>
            <a:pathLst>
              <a:path extrusionOk="0" h="440" w="628">
                <a:moveTo>
                  <a:pt x="63" y="0"/>
                </a:moveTo>
                <a:lnTo>
                  <a:pt x="0" y="335"/>
                </a:lnTo>
                <a:lnTo>
                  <a:pt x="586" y="440"/>
                </a:lnTo>
                <a:lnTo>
                  <a:pt x="628" y="105"/>
                </a:lnTo>
                <a:lnTo>
                  <a:pt x="63"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2"/>
          <p:cNvSpPr/>
          <p:nvPr/>
        </p:nvSpPr>
        <p:spPr>
          <a:xfrm>
            <a:off x="3924574" y="2595969"/>
            <a:ext cx="13283" cy="10805"/>
          </a:xfrm>
          <a:custGeom>
            <a:rect b="b" l="l" r="r" t="t"/>
            <a:pathLst>
              <a:path extrusionOk="0" h="545" w="67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2"/>
          <p:cNvSpPr/>
          <p:nvPr/>
        </p:nvSpPr>
        <p:spPr>
          <a:xfrm>
            <a:off x="3944062" y="2604276"/>
            <a:ext cx="12886" cy="10388"/>
          </a:xfrm>
          <a:custGeom>
            <a:rect b="b" l="l" r="r" t="t"/>
            <a:pathLst>
              <a:path extrusionOk="0" h="524" w="65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2"/>
          <p:cNvSpPr/>
          <p:nvPr/>
        </p:nvSpPr>
        <p:spPr>
          <a:xfrm>
            <a:off x="3963570" y="2610918"/>
            <a:ext cx="13699" cy="10388"/>
          </a:xfrm>
          <a:custGeom>
            <a:rect b="b" l="l" r="r" t="t"/>
            <a:pathLst>
              <a:path extrusionOk="0" h="524" w="691">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2"/>
          <p:cNvSpPr/>
          <p:nvPr/>
        </p:nvSpPr>
        <p:spPr>
          <a:xfrm>
            <a:off x="3869817" y="2567362"/>
            <a:ext cx="13283" cy="12034"/>
          </a:xfrm>
          <a:custGeom>
            <a:rect b="b" l="l" r="r" t="t"/>
            <a:pathLst>
              <a:path extrusionOk="0" h="607" w="67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2"/>
          <p:cNvSpPr/>
          <p:nvPr/>
        </p:nvSpPr>
        <p:spPr>
          <a:xfrm>
            <a:off x="3887660" y="2578563"/>
            <a:ext cx="13283" cy="11617"/>
          </a:xfrm>
          <a:custGeom>
            <a:rect b="b" l="l" r="r" t="t"/>
            <a:pathLst>
              <a:path extrusionOk="0" h="586" w="67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2"/>
          <p:cNvSpPr/>
          <p:nvPr/>
        </p:nvSpPr>
        <p:spPr>
          <a:xfrm>
            <a:off x="3905899" y="2587682"/>
            <a:ext cx="13719" cy="11637"/>
          </a:xfrm>
          <a:custGeom>
            <a:rect b="b" l="l" r="r" t="t"/>
            <a:pathLst>
              <a:path extrusionOk="0" h="587" w="692">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2"/>
          <p:cNvSpPr/>
          <p:nvPr/>
        </p:nvSpPr>
        <p:spPr>
          <a:xfrm>
            <a:off x="3819620" y="2531260"/>
            <a:ext cx="12886" cy="12470"/>
          </a:xfrm>
          <a:custGeom>
            <a:rect b="b" l="l" r="r" t="t"/>
            <a:pathLst>
              <a:path extrusionOk="0" h="629" w="65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2"/>
          <p:cNvSpPr/>
          <p:nvPr/>
        </p:nvSpPr>
        <p:spPr>
          <a:xfrm>
            <a:off x="3835797" y="2544126"/>
            <a:ext cx="13303" cy="12886"/>
          </a:xfrm>
          <a:custGeom>
            <a:rect b="b" l="l" r="r" t="t"/>
            <a:pathLst>
              <a:path extrusionOk="0" h="650" w="671">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2"/>
          <p:cNvSpPr/>
          <p:nvPr/>
        </p:nvSpPr>
        <p:spPr>
          <a:xfrm>
            <a:off x="3851974" y="2556160"/>
            <a:ext cx="13303" cy="12054"/>
          </a:xfrm>
          <a:custGeom>
            <a:rect b="b" l="l" r="r" t="t"/>
            <a:pathLst>
              <a:path extrusionOk="0" h="608" w="671">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2"/>
          <p:cNvSpPr/>
          <p:nvPr/>
        </p:nvSpPr>
        <p:spPr>
          <a:xfrm>
            <a:off x="3774815" y="2488537"/>
            <a:ext cx="13303" cy="13303"/>
          </a:xfrm>
          <a:custGeom>
            <a:rect b="b" l="l" r="r" t="t"/>
            <a:pathLst>
              <a:path extrusionOk="0" h="671" w="671">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2"/>
          <p:cNvSpPr/>
          <p:nvPr/>
        </p:nvSpPr>
        <p:spPr>
          <a:xfrm>
            <a:off x="3788930" y="2503881"/>
            <a:ext cx="12866" cy="12886"/>
          </a:xfrm>
          <a:custGeom>
            <a:rect b="b" l="l" r="r" t="t"/>
            <a:pathLst>
              <a:path extrusionOk="0" h="650" w="649">
                <a:moveTo>
                  <a:pt x="272" y="1"/>
                </a:moveTo>
                <a:lnTo>
                  <a:pt x="0" y="231"/>
                </a:lnTo>
                <a:lnTo>
                  <a:pt x="209" y="440"/>
                </a:lnTo>
                <a:lnTo>
                  <a:pt x="419" y="649"/>
                </a:lnTo>
                <a:lnTo>
                  <a:pt x="649" y="377"/>
                </a:lnTo>
                <a:lnTo>
                  <a:pt x="440" y="168"/>
                </a:lnTo>
                <a:lnTo>
                  <a:pt x="272" y="1"/>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2"/>
          <p:cNvSpPr/>
          <p:nvPr/>
        </p:nvSpPr>
        <p:spPr>
          <a:xfrm>
            <a:off x="3803859" y="2517580"/>
            <a:ext cx="13303" cy="13283"/>
          </a:xfrm>
          <a:custGeom>
            <a:rect b="b" l="l" r="r" t="t"/>
            <a:pathLst>
              <a:path extrusionOk="0" h="670" w="671">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2"/>
          <p:cNvSpPr/>
          <p:nvPr/>
        </p:nvSpPr>
        <p:spPr>
          <a:xfrm>
            <a:off x="3737068" y="2440004"/>
            <a:ext cx="12173" cy="12886"/>
          </a:xfrm>
          <a:custGeom>
            <a:rect b="b" l="l" r="r" t="t"/>
            <a:pathLst>
              <a:path extrusionOk="0" h="650" w="614">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2"/>
          <p:cNvSpPr/>
          <p:nvPr/>
        </p:nvSpPr>
        <p:spPr>
          <a:xfrm>
            <a:off x="3749101" y="2456598"/>
            <a:ext cx="12886" cy="13303"/>
          </a:xfrm>
          <a:custGeom>
            <a:rect b="b" l="l" r="r" t="t"/>
            <a:pathLst>
              <a:path extrusionOk="0" h="671" w="65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2"/>
          <p:cNvSpPr/>
          <p:nvPr/>
        </p:nvSpPr>
        <p:spPr>
          <a:xfrm>
            <a:off x="3761968" y="2472775"/>
            <a:ext cx="12450" cy="12886"/>
          </a:xfrm>
          <a:custGeom>
            <a:rect b="b" l="l" r="r" t="t"/>
            <a:pathLst>
              <a:path extrusionOk="0" h="650" w="628">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2"/>
          <p:cNvSpPr/>
          <p:nvPr/>
        </p:nvSpPr>
        <p:spPr>
          <a:xfrm>
            <a:off x="3706378" y="2386496"/>
            <a:ext cx="11637" cy="13699"/>
          </a:xfrm>
          <a:custGeom>
            <a:rect b="b" l="l" r="r" t="t"/>
            <a:pathLst>
              <a:path extrusionOk="0" h="691" w="587">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2"/>
          <p:cNvSpPr/>
          <p:nvPr/>
        </p:nvSpPr>
        <p:spPr>
          <a:xfrm>
            <a:off x="3715914" y="2404755"/>
            <a:ext cx="12054" cy="13283"/>
          </a:xfrm>
          <a:custGeom>
            <a:rect b="b" l="l" r="r" t="t"/>
            <a:pathLst>
              <a:path extrusionOk="0" h="670" w="608">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2"/>
          <p:cNvSpPr/>
          <p:nvPr/>
        </p:nvSpPr>
        <p:spPr>
          <a:xfrm>
            <a:off x="3726283" y="2422994"/>
            <a:ext cx="12054" cy="13303"/>
          </a:xfrm>
          <a:custGeom>
            <a:rect b="b" l="l" r="r" t="t"/>
            <a:pathLst>
              <a:path extrusionOk="0" h="671" w="608">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2"/>
          <p:cNvSpPr/>
          <p:nvPr/>
        </p:nvSpPr>
        <p:spPr>
          <a:xfrm>
            <a:off x="3684392" y="2329657"/>
            <a:ext cx="10388" cy="13303"/>
          </a:xfrm>
          <a:custGeom>
            <a:rect b="b" l="l" r="r" t="t"/>
            <a:pathLst>
              <a:path extrusionOk="0" h="671" w="524">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2"/>
          <p:cNvSpPr/>
          <p:nvPr/>
        </p:nvSpPr>
        <p:spPr>
          <a:xfrm>
            <a:off x="3690617" y="2348749"/>
            <a:ext cx="10805" cy="12886"/>
          </a:xfrm>
          <a:custGeom>
            <a:rect b="b" l="l" r="r" t="t"/>
            <a:pathLst>
              <a:path extrusionOk="0" h="650" w="545">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2"/>
          <p:cNvSpPr/>
          <p:nvPr/>
        </p:nvSpPr>
        <p:spPr>
          <a:xfrm>
            <a:off x="3698488" y="2367821"/>
            <a:ext cx="11221" cy="12886"/>
          </a:xfrm>
          <a:custGeom>
            <a:rect b="b" l="l" r="r" t="t"/>
            <a:pathLst>
              <a:path extrusionOk="0" h="650" w="566">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2"/>
          <p:cNvSpPr/>
          <p:nvPr/>
        </p:nvSpPr>
        <p:spPr>
          <a:xfrm>
            <a:off x="3670296" y="2269527"/>
            <a:ext cx="9139" cy="12450"/>
          </a:xfrm>
          <a:custGeom>
            <a:rect b="b" l="l" r="r" t="t"/>
            <a:pathLst>
              <a:path extrusionOk="0" h="628" w="461">
                <a:moveTo>
                  <a:pt x="356" y="0"/>
                </a:moveTo>
                <a:lnTo>
                  <a:pt x="0" y="42"/>
                </a:lnTo>
                <a:lnTo>
                  <a:pt x="105" y="628"/>
                </a:lnTo>
                <a:lnTo>
                  <a:pt x="460" y="565"/>
                </a:lnTo>
                <a:lnTo>
                  <a:pt x="35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2"/>
          <p:cNvSpPr/>
          <p:nvPr/>
        </p:nvSpPr>
        <p:spPr>
          <a:xfrm>
            <a:off x="3674440" y="2289432"/>
            <a:ext cx="9139" cy="13283"/>
          </a:xfrm>
          <a:custGeom>
            <a:rect b="b" l="l" r="r" t="t"/>
            <a:pathLst>
              <a:path extrusionOk="0" h="670" w="461">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2"/>
          <p:cNvSpPr/>
          <p:nvPr/>
        </p:nvSpPr>
        <p:spPr>
          <a:xfrm>
            <a:off x="3678583" y="2309753"/>
            <a:ext cx="9972" cy="12470"/>
          </a:xfrm>
          <a:custGeom>
            <a:rect b="b" l="l" r="r" t="t"/>
            <a:pathLst>
              <a:path extrusionOk="0" h="629" w="503">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2"/>
          <p:cNvSpPr/>
          <p:nvPr/>
        </p:nvSpPr>
        <p:spPr>
          <a:xfrm>
            <a:off x="3665717" y="2208128"/>
            <a:ext cx="7078" cy="12054"/>
          </a:xfrm>
          <a:custGeom>
            <a:rect b="b" l="l" r="r" t="t"/>
            <a:pathLst>
              <a:path extrusionOk="0" h="608" w="357">
                <a:moveTo>
                  <a:pt x="1" y="0"/>
                </a:moveTo>
                <a:lnTo>
                  <a:pt x="1" y="607"/>
                </a:lnTo>
                <a:lnTo>
                  <a:pt x="357" y="586"/>
                </a:lnTo>
                <a:lnTo>
                  <a:pt x="336" y="0"/>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2"/>
          <p:cNvSpPr/>
          <p:nvPr/>
        </p:nvSpPr>
        <p:spPr>
          <a:xfrm>
            <a:off x="3666133" y="2228866"/>
            <a:ext cx="7910" cy="12054"/>
          </a:xfrm>
          <a:custGeom>
            <a:rect b="b" l="l" r="r" t="t"/>
            <a:pathLst>
              <a:path extrusionOk="0" h="608" w="399">
                <a:moveTo>
                  <a:pt x="1" y="1"/>
                </a:moveTo>
                <a:lnTo>
                  <a:pt x="43" y="607"/>
                </a:lnTo>
                <a:lnTo>
                  <a:pt x="398" y="586"/>
                </a:lnTo>
                <a:lnTo>
                  <a:pt x="357"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2"/>
          <p:cNvSpPr/>
          <p:nvPr/>
        </p:nvSpPr>
        <p:spPr>
          <a:xfrm>
            <a:off x="3667798" y="2249186"/>
            <a:ext cx="8326" cy="12054"/>
          </a:xfrm>
          <a:custGeom>
            <a:rect b="b" l="l" r="r" t="t"/>
            <a:pathLst>
              <a:path extrusionOk="0" h="608" w="420">
                <a:moveTo>
                  <a:pt x="356" y="1"/>
                </a:moveTo>
                <a:lnTo>
                  <a:pt x="1" y="22"/>
                </a:lnTo>
                <a:lnTo>
                  <a:pt x="63" y="608"/>
                </a:lnTo>
                <a:lnTo>
                  <a:pt x="419" y="566"/>
                </a:lnTo>
                <a:lnTo>
                  <a:pt x="356" y="1"/>
                </a:lnTo>
                <a:close/>
              </a:path>
            </a:pathLst>
          </a:custGeom>
          <a:solidFill>
            <a:srgbClr val="AADDF6"/>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2"/>
          <p:cNvSpPr/>
          <p:nvPr/>
        </p:nvSpPr>
        <p:spPr>
          <a:xfrm>
            <a:off x="3667798" y="1770070"/>
            <a:ext cx="867800" cy="433930"/>
          </a:xfrm>
          <a:custGeom>
            <a:rect b="b" l="l" r="r" t="t"/>
            <a:pathLst>
              <a:path extrusionOk="0" fill="none" h="21888" w="43773">
                <a:moveTo>
                  <a:pt x="1" y="21887"/>
                </a:moveTo>
                <a:cubicBezTo>
                  <a:pt x="1" y="9814"/>
                  <a:pt x="9793" y="1"/>
                  <a:pt x="21887" y="1"/>
                </a:cubicBezTo>
                <a:cubicBezTo>
                  <a:pt x="33960" y="1"/>
                  <a:pt x="43773" y="9814"/>
                  <a:pt x="43773" y="21887"/>
                </a:cubicBezTo>
              </a:path>
            </a:pathLst>
          </a:custGeom>
          <a:solidFill>
            <a:srgbClr val="1EFFC1"/>
          </a:solidFill>
          <a:ln cap="flat" cmpd="sng" w="19050">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2"/>
          <p:cNvSpPr/>
          <p:nvPr/>
        </p:nvSpPr>
        <p:spPr>
          <a:xfrm>
            <a:off x="3647894" y="2192784"/>
            <a:ext cx="42743" cy="42326"/>
          </a:xfrm>
          <a:custGeom>
            <a:rect b="b" l="l" r="r" t="t"/>
            <a:pathLst>
              <a:path extrusionOk="0" h="2135" w="2156">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2"/>
          <p:cNvSpPr/>
          <p:nvPr/>
        </p:nvSpPr>
        <p:spPr>
          <a:xfrm>
            <a:off x="4085099" y="2614645"/>
            <a:ext cx="42326" cy="42743"/>
          </a:xfrm>
          <a:custGeom>
            <a:rect b="b" l="l" r="r" t="t"/>
            <a:pathLst>
              <a:path extrusionOk="0" h="2156" w="2135">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2"/>
          <p:cNvSpPr/>
          <p:nvPr/>
        </p:nvSpPr>
        <p:spPr>
          <a:xfrm>
            <a:off x="4512371" y="2192784"/>
            <a:ext cx="42326" cy="42326"/>
          </a:xfrm>
          <a:custGeom>
            <a:rect b="b" l="l" r="r" t="t"/>
            <a:pathLst>
              <a:path extrusionOk="0" h="2135" w="2135">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2"/>
          <p:cNvSpPr/>
          <p:nvPr/>
        </p:nvSpPr>
        <p:spPr>
          <a:xfrm>
            <a:off x="3741231" y="1848895"/>
            <a:ext cx="730075" cy="730492"/>
          </a:xfrm>
          <a:custGeom>
            <a:rect b="b" l="l" r="r" t="t"/>
            <a:pathLst>
              <a:path extrusionOk="0" fill="none" h="36847" w="36826">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cap="flat" cmpd="sng" w="28575">
            <a:solidFill>
              <a:srgbClr val="FFFFFF"/>
            </a:solidFill>
            <a:prstDash val="solid"/>
            <a:miter lim="209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2"/>
          <p:cNvSpPr/>
          <p:nvPr/>
        </p:nvSpPr>
        <p:spPr>
          <a:xfrm>
            <a:off x="4693638" y="2067648"/>
            <a:ext cx="273367" cy="271047"/>
          </a:xfrm>
          <a:custGeom>
            <a:rect b="b" l="l" r="r" t="t"/>
            <a:pathLst>
              <a:path extrusionOk="0" h="13672" w="13789">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2"/>
          <p:cNvSpPr/>
          <p:nvPr/>
        </p:nvSpPr>
        <p:spPr>
          <a:xfrm>
            <a:off x="4706901" y="2079801"/>
            <a:ext cx="155170" cy="140123"/>
          </a:xfrm>
          <a:custGeom>
            <a:rect b="b" l="l" r="r" t="t"/>
            <a:pathLst>
              <a:path extrusionOk="0" h="7068" w="7827">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2"/>
          <p:cNvSpPr/>
          <p:nvPr/>
        </p:nvSpPr>
        <p:spPr>
          <a:xfrm>
            <a:off x="2986268" y="2696781"/>
            <a:ext cx="283735" cy="176720"/>
          </a:xfrm>
          <a:custGeom>
            <a:rect b="b" l="l" r="r" t="t"/>
            <a:pathLst>
              <a:path extrusionOk="0" h="8914" w="14312">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2"/>
          <p:cNvSpPr/>
          <p:nvPr/>
        </p:nvSpPr>
        <p:spPr>
          <a:xfrm>
            <a:off x="3010732" y="2720412"/>
            <a:ext cx="85049" cy="32394"/>
          </a:xfrm>
          <a:custGeom>
            <a:rect b="b" l="l" r="r" t="t"/>
            <a:pathLst>
              <a:path extrusionOk="0" h="1634" w="429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2"/>
          <p:cNvSpPr/>
          <p:nvPr/>
        </p:nvSpPr>
        <p:spPr>
          <a:xfrm>
            <a:off x="3010732" y="2769361"/>
            <a:ext cx="85049" cy="80093"/>
          </a:xfrm>
          <a:custGeom>
            <a:rect b="b" l="l" r="r" t="t"/>
            <a:pathLst>
              <a:path extrusionOk="0" h="4040" w="429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2"/>
          <p:cNvSpPr/>
          <p:nvPr/>
        </p:nvSpPr>
        <p:spPr>
          <a:xfrm>
            <a:off x="3116519" y="2724992"/>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2"/>
          <p:cNvSpPr/>
          <p:nvPr/>
        </p:nvSpPr>
        <p:spPr>
          <a:xfrm>
            <a:off x="3116519" y="274239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2"/>
          <p:cNvSpPr/>
          <p:nvPr/>
        </p:nvSpPr>
        <p:spPr>
          <a:xfrm>
            <a:off x="3116519" y="275940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2"/>
          <p:cNvSpPr/>
          <p:nvPr/>
        </p:nvSpPr>
        <p:spPr>
          <a:xfrm>
            <a:off x="3116519" y="2776419"/>
            <a:ext cx="133165" cy="20"/>
          </a:xfrm>
          <a:custGeom>
            <a:rect b="b" l="l" r="r" t="t"/>
            <a:pathLst>
              <a:path extrusionOk="0" fill="none" h="1" w="6717">
                <a:moveTo>
                  <a:pt x="0" y="1"/>
                </a:moveTo>
                <a:lnTo>
                  <a:pt x="6717" y="1"/>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2"/>
          <p:cNvSpPr/>
          <p:nvPr/>
        </p:nvSpPr>
        <p:spPr>
          <a:xfrm>
            <a:off x="3116519" y="2793429"/>
            <a:ext cx="133165" cy="20"/>
          </a:xfrm>
          <a:custGeom>
            <a:rect b="b" l="l" r="r" t="t"/>
            <a:pathLst>
              <a:path extrusionOk="0" fill="none" h="1" w="6717">
                <a:moveTo>
                  <a:pt x="0" y="1"/>
                </a:moveTo>
                <a:lnTo>
                  <a:pt x="6717" y="1"/>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2"/>
          <p:cNvSpPr/>
          <p:nvPr/>
        </p:nvSpPr>
        <p:spPr>
          <a:xfrm>
            <a:off x="3116519" y="2810439"/>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2"/>
          <p:cNvSpPr/>
          <p:nvPr/>
        </p:nvSpPr>
        <p:spPr>
          <a:xfrm>
            <a:off x="3116519" y="2827865"/>
            <a:ext cx="133165" cy="20"/>
          </a:xfrm>
          <a:custGeom>
            <a:rect b="b" l="l" r="r" t="t"/>
            <a:pathLst>
              <a:path extrusionOk="0" fill="none" h="1" w="6717">
                <a:moveTo>
                  <a:pt x="0" y="0"/>
                </a:moveTo>
                <a:lnTo>
                  <a:pt x="6717" y="0"/>
                </a:lnTo>
              </a:path>
            </a:pathLst>
          </a:custGeom>
          <a:solidFill>
            <a:srgbClr val="091A51"/>
          </a:solidFill>
          <a:ln cap="rnd" cmpd="sng" w="9525">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2"/>
          <p:cNvSpPr/>
          <p:nvPr/>
        </p:nvSpPr>
        <p:spPr>
          <a:xfrm>
            <a:off x="3116519" y="2844875"/>
            <a:ext cx="133165" cy="20"/>
          </a:xfrm>
          <a:custGeom>
            <a:rect b="b" l="l" r="r" t="t"/>
            <a:pathLst>
              <a:path extrusionOk="0" fill="none" h="1" w="6717">
                <a:moveTo>
                  <a:pt x="0" y="0"/>
                </a:moveTo>
                <a:lnTo>
                  <a:pt x="6717" y="0"/>
                </a:lnTo>
              </a:path>
            </a:pathLst>
          </a:custGeom>
          <a:solidFill>
            <a:srgbClr val="091A51"/>
          </a:solidFill>
          <a:ln cap="rnd" cmpd="sng" w="8900">
            <a:solidFill>
              <a:srgbClr val="091A5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2"/>
          <p:cNvSpPr/>
          <p:nvPr/>
        </p:nvSpPr>
        <p:spPr>
          <a:xfrm>
            <a:off x="3126888" y="2623764"/>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2"/>
          <p:cNvSpPr/>
          <p:nvPr/>
        </p:nvSpPr>
        <p:spPr>
          <a:xfrm>
            <a:off x="3126888" y="2635798"/>
            <a:ext cx="4163" cy="7078"/>
          </a:xfrm>
          <a:custGeom>
            <a:rect b="b" l="l" r="r" t="t"/>
            <a:pathLst>
              <a:path extrusionOk="0" h="357" w="210">
                <a:moveTo>
                  <a:pt x="0" y="1"/>
                </a:moveTo>
                <a:lnTo>
                  <a:pt x="209" y="1"/>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2"/>
          <p:cNvSpPr/>
          <p:nvPr/>
        </p:nvSpPr>
        <p:spPr>
          <a:xfrm>
            <a:off x="3126888" y="264741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2"/>
          <p:cNvSpPr/>
          <p:nvPr/>
        </p:nvSpPr>
        <p:spPr>
          <a:xfrm>
            <a:off x="3126888" y="2589348"/>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2"/>
          <p:cNvSpPr/>
          <p:nvPr/>
        </p:nvSpPr>
        <p:spPr>
          <a:xfrm>
            <a:off x="3126888" y="260054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2"/>
          <p:cNvSpPr/>
          <p:nvPr/>
        </p:nvSpPr>
        <p:spPr>
          <a:xfrm>
            <a:off x="3126888" y="2612147"/>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2"/>
          <p:cNvSpPr/>
          <p:nvPr/>
        </p:nvSpPr>
        <p:spPr>
          <a:xfrm>
            <a:off x="3126888" y="2554079"/>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2"/>
          <p:cNvSpPr/>
          <p:nvPr/>
        </p:nvSpPr>
        <p:spPr>
          <a:xfrm>
            <a:off x="3126888" y="256528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2"/>
          <p:cNvSpPr/>
          <p:nvPr/>
        </p:nvSpPr>
        <p:spPr>
          <a:xfrm>
            <a:off x="3126888" y="257731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2"/>
          <p:cNvSpPr/>
          <p:nvPr/>
        </p:nvSpPr>
        <p:spPr>
          <a:xfrm>
            <a:off x="3126888" y="2518829"/>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2"/>
          <p:cNvSpPr/>
          <p:nvPr/>
        </p:nvSpPr>
        <p:spPr>
          <a:xfrm>
            <a:off x="3126888" y="2530427"/>
            <a:ext cx="4163" cy="7078"/>
          </a:xfrm>
          <a:custGeom>
            <a:rect b="b" l="l" r="r" t="t"/>
            <a:pathLst>
              <a:path extrusionOk="0" h="357" w="210">
                <a:moveTo>
                  <a:pt x="0" y="1"/>
                </a:moveTo>
                <a:lnTo>
                  <a:pt x="209" y="1"/>
                </a:lnTo>
                <a:lnTo>
                  <a:pt x="209" y="357"/>
                </a:lnTo>
                <a:lnTo>
                  <a:pt x="0"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2"/>
          <p:cNvSpPr/>
          <p:nvPr/>
        </p:nvSpPr>
        <p:spPr>
          <a:xfrm>
            <a:off x="3126888" y="254204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2"/>
          <p:cNvSpPr/>
          <p:nvPr/>
        </p:nvSpPr>
        <p:spPr>
          <a:xfrm>
            <a:off x="3126888" y="2483560"/>
            <a:ext cx="4163" cy="6661"/>
          </a:xfrm>
          <a:custGeom>
            <a:rect b="b" l="l" r="r" t="t"/>
            <a:pathLst>
              <a:path extrusionOk="0" h="336" w="210">
                <a:moveTo>
                  <a:pt x="0" y="1"/>
                </a:moveTo>
                <a:lnTo>
                  <a:pt x="209" y="1"/>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2"/>
          <p:cNvSpPr/>
          <p:nvPr/>
        </p:nvSpPr>
        <p:spPr>
          <a:xfrm>
            <a:off x="3126888" y="2495594"/>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2"/>
          <p:cNvSpPr/>
          <p:nvPr/>
        </p:nvSpPr>
        <p:spPr>
          <a:xfrm>
            <a:off x="3126888" y="2506796"/>
            <a:ext cx="4163" cy="6661"/>
          </a:xfrm>
          <a:custGeom>
            <a:rect b="b" l="l" r="r" t="t"/>
            <a:pathLst>
              <a:path extrusionOk="0" h="336"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2"/>
          <p:cNvSpPr/>
          <p:nvPr/>
        </p:nvSpPr>
        <p:spPr>
          <a:xfrm>
            <a:off x="3126888" y="2448727"/>
            <a:ext cx="4163" cy="6641"/>
          </a:xfrm>
          <a:custGeom>
            <a:rect b="b" l="l" r="r" t="t"/>
            <a:pathLst>
              <a:path extrusionOk="0" h="335" w="210">
                <a:moveTo>
                  <a:pt x="0" y="0"/>
                </a:moveTo>
                <a:lnTo>
                  <a:pt x="209" y="0"/>
                </a:lnTo>
                <a:lnTo>
                  <a:pt x="209" y="335"/>
                </a:lnTo>
                <a:lnTo>
                  <a:pt x="0"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2"/>
          <p:cNvSpPr/>
          <p:nvPr/>
        </p:nvSpPr>
        <p:spPr>
          <a:xfrm>
            <a:off x="3126888" y="2460325"/>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2"/>
          <p:cNvSpPr/>
          <p:nvPr/>
        </p:nvSpPr>
        <p:spPr>
          <a:xfrm>
            <a:off x="3126888" y="2471943"/>
            <a:ext cx="4163" cy="6661"/>
          </a:xfrm>
          <a:custGeom>
            <a:rect b="b" l="l" r="r" t="t"/>
            <a:pathLst>
              <a:path extrusionOk="0" h="336" w="210">
                <a:moveTo>
                  <a:pt x="0" y="1"/>
                </a:moveTo>
                <a:lnTo>
                  <a:pt x="209" y="1"/>
                </a:lnTo>
                <a:lnTo>
                  <a:pt x="209" y="336"/>
                </a:lnTo>
                <a:lnTo>
                  <a:pt x="0"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2"/>
          <p:cNvSpPr/>
          <p:nvPr/>
        </p:nvSpPr>
        <p:spPr>
          <a:xfrm>
            <a:off x="3125639" y="2413458"/>
            <a:ext cx="4580" cy="6661"/>
          </a:xfrm>
          <a:custGeom>
            <a:rect b="b" l="l" r="r" t="t"/>
            <a:pathLst>
              <a:path extrusionOk="0" h="336" w="231">
                <a:moveTo>
                  <a:pt x="42" y="335"/>
                </a:moveTo>
                <a:lnTo>
                  <a:pt x="231" y="335"/>
                </a:lnTo>
                <a:lnTo>
                  <a:pt x="210" y="1"/>
                </a:lnTo>
                <a:lnTo>
                  <a:pt x="0" y="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2"/>
          <p:cNvSpPr/>
          <p:nvPr/>
        </p:nvSpPr>
        <p:spPr>
          <a:xfrm>
            <a:off x="3126888" y="2425492"/>
            <a:ext cx="3331" cy="6245"/>
          </a:xfrm>
          <a:custGeom>
            <a:rect b="b" l="l" r="r" t="t"/>
            <a:pathLst>
              <a:path extrusionOk="0" h="315" w="168">
                <a:moveTo>
                  <a:pt x="0" y="314"/>
                </a:moveTo>
                <a:lnTo>
                  <a:pt x="168" y="314"/>
                </a:lnTo>
                <a:lnTo>
                  <a:pt x="168" y="0"/>
                </a:lnTo>
                <a:lnTo>
                  <a:pt x="0" y="0"/>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2"/>
          <p:cNvSpPr/>
          <p:nvPr/>
        </p:nvSpPr>
        <p:spPr>
          <a:xfrm>
            <a:off x="3126888" y="2436694"/>
            <a:ext cx="4163" cy="7058"/>
          </a:xfrm>
          <a:custGeom>
            <a:rect b="b" l="l" r="r" t="t"/>
            <a:pathLst>
              <a:path extrusionOk="0" h="356" w="210">
                <a:moveTo>
                  <a:pt x="0" y="0"/>
                </a:moveTo>
                <a:lnTo>
                  <a:pt x="209" y="0"/>
                </a:lnTo>
                <a:lnTo>
                  <a:pt x="209" y="356"/>
                </a:lnTo>
                <a:lnTo>
                  <a:pt x="0"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2"/>
          <p:cNvSpPr/>
          <p:nvPr/>
        </p:nvSpPr>
        <p:spPr>
          <a:xfrm>
            <a:off x="3122724" y="2378209"/>
            <a:ext cx="4599" cy="7474"/>
          </a:xfrm>
          <a:custGeom>
            <a:rect b="b" l="l" r="r" t="t"/>
            <a:pathLst>
              <a:path extrusionOk="0" h="377" w="232">
                <a:moveTo>
                  <a:pt x="22" y="377"/>
                </a:moveTo>
                <a:lnTo>
                  <a:pt x="231" y="335"/>
                </a:lnTo>
                <a:lnTo>
                  <a:pt x="189" y="0"/>
                </a:lnTo>
                <a:lnTo>
                  <a:pt x="1" y="21"/>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2"/>
          <p:cNvSpPr/>
          <p:nvPr/>
        </p:nvSpPr>
        <p:spPr>
          <a:xfrm>
            <a:off x="3124390" y="2390223"/>
            <a:ext cx="4580" cy="6661"/>
          </a:xfrm>
          <a:custGeom>
            <a:rect b="b" l="l" r="r" t="t"/>
            <a:pathLst>
              <a:path extrusionOk="0" h="336" w="231">
                <a:moveTo>
                  <a:pt x="42" y="336"/>
                </a:moveTo>
                <a:lnTo>
                  <a:pt x="231" y="315"/>
                </a:lnTo>
                <a:lnTo>
                  <a:pt x="168" y="1"/>
                </a:lnTo>
                <a:lnTo>
                  <a:pt x="1" y="2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2"/>
          <p:cNvSpPr/>
          <p:nvPr/>
        </p:nvSpPr>
        <p:spPr>
          <a:xfrm>
            <a:off x="3125222" y="2401424"/>
            <a:ext cx="4163" cy="7078"/>
          </a:xfrm>
          <a:custGeom>
            <a:rect b="b" l="l" r="r" t="t"/>
            <a:pathLst>
              <a:path extrusionOk="0" h="357" w="210">
                <a:moveTo>
                  <a:pt x="21" y="356"/>
                </a:moveTo>
                <a:lnTo>
                  <a:pt x="210" y="356"/>
                </a:lnTo>
                <a:lnTo>
                  <a:pt x="210" y="1"/>
                </a:lnTo>
                <a:lnTo>
                  <a:pt x="0" y="4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2"/>
          <p:cNvSpPr/>
          <p:nvPr/>
        </p:nvSpPr>
        <p:spPr>
          <a:xfrm>
            <a:off x="3114437" y="2344189"/>
            <a:ext cx="5412" cy="7058"/>
          </a:xfrm>
          <a:custGeom>
            <a:rect b="b" l="l" r="r" t="t"/>
            <a:pathLst>
              <a:path extrusionOk="0" h="356" w="273">
                <a:moveTo>
                  <a:pt x="105" y="356"/>
                </a:moveTo>
                <a:lnTo>
                  <a:pt x="272" y="314"/>
                </a:lnTo>
                <a:lnTo>
                  <a:pt x="210" y="0"/>
                </a:lnTo>
                <a:lnTo>
                  <a:pt x="0" y="42"/>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2"/>
          <p:cNvSpPr/>
          <p:nvPr/>
        </p:nvSpPr>
        <p:spPr>
          <a:xfrm>
            <a:off x="3117332" y="2355390"/>
            <a:ext cx="5412" cy="7474"/>
          </a:xfrm>
          <a:custGeom>
            <a:rect b="b" l="l" r="r" t="t"/>
            <a:pathLst>
              <a:path extrusionOk="0" h="377" w="273">
                <a:moveTo>
                  <a:pt x="85" y="377"/>
                </a:moveTo>
                <a:lnTo>
                  <a:pt x="273" y="314"/>
                </a:lnTo>
                <a:lnTo>
                  <a:pt x="189"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2"/>
          <p:cNvSpPr/>
          <p:nvPr/>
        </p:nvSpPr>
        <p:spPr>
          <a:xfrm>
            <a:off x="3120663" y="2367008"/>
            <a:ext cx="4580" cy="6641"/>
          </a:xfrm>
          <a:custGeom>
            <a:rect b="b" l="l" r="r" t="t"/>
            <a:pathLst>
              <a:path extrusionOk="0" h="335" w="231">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2"/>
          <p:cNvSpPr/>
          <p:nvPr/>
        </p:nvSpPr>
        <p:spPr>
          <a:xfrm>
            <a:off x="3102404" y="2311002"/>
            <a:ext cx="6245" cy="7078"/>
          </a:xfrm>
          <a:custGeom>
            <a:rect b="b" l="l" r="r" t="t"/>
            <a:pathLst>
              <a:path extrusionOk="0" h="357" w="315">
                <a:moveTo>
                  <a:pt x="126" y="356"/>
                </a:moveTo>
                <a:lnTo>
                  <a:pt x="315" y="272"/>
                </a:lnTo>
                <a:lnTo>
                  <a:pt x="168" y="0"/>
                </a:lnTo>
                <a:lnTo>
                  <a:pt x="1" y="63"/>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2"/>
          <p:cNvSpPr/>
          <p:nvPr/>
        </p:nvSpPr>
        <p:spPr>
          <a:xfrm>
            <a:off x="3106547" y="2321786"/>
            <a:ext cx="6245" cy="7078"/>
          </a:xfrm>
          <a:custGeom>
            <a:rect b="b" l="l" r="r" t="t"/>
            <a:pathLst>
              <a:path extrusionOk="0" h="357" w="315">
                <a:moveTo>
                  <a:pt x="126" y="356"/>
                </a:moveTo>
                <a:lnTo>
                  <a:pt x="315" y="314"/>
                </a:lnTo>
                <a:lnTo>
                  <a:pt x="189" y="0"/>
                </a:lnTo>
                <a:lnTo>
                  <a:pt x="1"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2"/>
          <p:cNvSpPr/>
          <p:nvPr/>
        </p:nvSpPr>
        <p:spPr>
          <a:xfrm>
            <a:off x="3110710" y="2332571"/>
            <a:ext cx="5829" cy="7494"/>
          </a:xfrm>
          <a:custGeom>
            <a:rect b="b" l="l" r="r" t="t"/>
            <a:pathLst>
              <a:path extrusionOk="0" h="378" w="294">
                <a:moveTo>
                  <a:pt x="105" y="377"/>
                </a:moveTo>
                <a:lnTo>
                  <a:pt x="293" y="314"/>
                </a:lnTo>
                <a:lnTo>
                  <a:pt x="188" y="0"/>
                </a:lnTo>
                <a:lnTo>
                  <a:pt x="0" y="84"/>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2"/>
          <p:cNvSpPr/>
          <p:nvPr/>
        </p:nvSpPr>
        <p:spPr>
          <a:xfrm>
            <a:off x="3085810" y="2279896"/>
            <a:ext cx="6661" cy="7058"/>
          </a:xfrm>
          <a:custGeom>
            <a:rect b="b" l="l" r="r" t="t"/>
            <a:pathLst>
              <a:path extrusionOk="0" h="356" w="336">
                <a:moveTo>
                  <a:pt x="147" y="356"/>
                </a:moveTo>
                <a:lnTo>
                  <a:pt x="335" y="272"/>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2"/>
          <p:cNvSpPr/>
          <p:nvPr/>
        </p:nvSpPr>
        <p:spPr>
          <a:xfrm>
            <a:off x="3091619" y="2290264"/>
            <a:ext cx="6661" cy="7058"/>
          </a:xfrm>
          <a:custGeom>
            <a:rect b="b" l="l" r="r" t="t"/>
            <a:pathLst>
              <a:path extrusionOk="0" h="356" w="336">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2"/>
          <p:cNvSpPr/>
          <p:nvPr/>
        </p:nvSpPr>
        <p:spPr>
          <a:xfrm>
            <a:off x="3097427" y="2299800"/>
            <a:ext cx="6245" cy="7890"/>
          </a:xfrm>
          <a:custGeom>
            <a:rect b="b" l="l" r="r" t="t"/>
            <a:pathLst>
              <a:path extrusionOk="0" h="398" w="315">
                <a:moveTo>
                  <a:pt x="126" y="398"/>
                </a:moveTo>
                <a:lnTo>
                  <a:pt x="314" y="314"/>
                </a:lnTo>
                <a:lnTo>
                  <a:pt x="147"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2"/>
          <p:cNvSpPr/>
          <p:nvPr/>
        </p:nvSpPr>
        <p:spPr>
          <a:xfrm>
            <a:off x="3065489" y="2250852"/>
            <a:ext cx="7494" cy="7078"/>
          </a:xfrm>
          <a:custGeom>
            <a:rect b="b" l="l" r="r" t="t"/>
            <a:pathLst>
              <a:path extrusionOk="0" h="357" w="378">
                <a:moveTo>
                  <a:pt x="210" y="356"/>
                </a:moveTo>
                <a:lnTo>
                  <a:pt x="377" y="252"/>
                </a:lnTo>
                <a:lnTo>
                  <a:pt x="168" y="0"/>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2"/>
          <p:cNvSpPr/>
          <p:nvPr/>
        </p:nvSpPr>
        <p:spPr>
          <a:xfrm>
            <a:off x="3072963" y="2259971"/>
            <a:ext cx="6641" cy="7494"/>
          </a:xfrm>
          <a:custGeom>
            <a:rect b="b" l="l" r="r" t="t"/>
            <a:pathLst>
              <a:path extrusionOk="0" h="378" w="335">
                <a:moveTo>
                  <a:pt x="188" y="377"/>
                </a:moveTo>
                <a:lnTo>
                  <a:pt x="335" y="273"/>
                </a:lnTo>
                <a:lnTo>
                  <a:pt x="147" y="1"/>
                </a:lnTo>
                <a:lnTo>
                  <a:pt x="0"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2"/>
          <p:cNvSpPr/>
          <p:nvPr/>
        </p:nvSpPr>
        <p:spPr>
          <a:xfrm>
            <a:off x="3079585" y="2269527"/>
            <a:ext cx="6661" cy="7474"/>
          </a:xfrm>
          <a:custGeom>
            <a:rect b="b" l="l" r="r" t="t"/>
            <a:pathLst>
              <a:path extrusionOk="0" h="377" w="336">
                <a:moveTo>
                  <a:pt x="189" y="377"/>
                </a:moveTo>
                <a:lnTo>
                  <a:pt x="336" y="272"/>
                </a:lnTo>
                <a:lnTo>
                  <a:pt x="168" y="0"/>
                </a:lnTo>
                <a:lnTo>
                  <a:pt x="1" y="10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2"/>
          <p:cNvSpPr/>
          <p:nvPr/>
        </p:nvSpPr>
        <p:spPr>
          <a:xfrm>
            <a:off x="3042254" y="2224306"/>
            <a:ext cx="7494" cy="7078"/>
          </a:xfrm>
          <a:custGeom>
            <a:rect b="b" l="l" r="r" t="t"/>
            <a:pathLst>
              <a:path extrusionOk="0" h="357" w="378">
                <a:moveTo>
                  <a:pt x="231" y="356"/>
                </a:moveTo>
                <a:lnTo>
                  <a:pt x="377" y="231"/>
                </a:lnTo>
                <a:lnTo>
                  <a:pt x="126" y="0"/>
                </a:lnTo>
                <a:lnTo>
                  <a:pt x="1" y="126"/>
                </a:lnTo>
                <a:cubicBezTo>
                  <a:pt x="84" y="231"/>
                  <a:pt x="168" y="293"/>
                  <a:pt x="231" y="356"/>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2"/>
          <p:cNvSpPr/>
          <p:nvPr/>
        </p:nvSpPr>
        <p:spPr>
          <a:xfrm>
            <a:off x="3050561" y="2233009"/>
            <a:ext cx="7058" cy="7494"/>
          </a:xfrm>
          <a:custGeom>
            <a:rect b="b" l="l" r="r" t="t"/>
            <a:pathLst>
              <a:path extrusionOk="0" h="378" w="356">
                <a:moveTo>
                  <a:pt x="209" y="377"/>
                </a:moveTo>
                <a:lnTo>
                  <a:pt x="356" y="231"/>
                </a:lnTo>
                <a:lnTo>
                  <a:pt x="126" y="1"/>
                </a:lnTo>
                <a:lnTo>
                  <a:pt x="0"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2"/>
          <p:cNvSpPr/>
          <p:nvPr/>
        </p:nvSpPr>
        <p:spPr>
          <a:xfrm>
            <a:off x="3058431" y="2241316"/>
            <a:ext cx="7078" cy="7890"/>
          </a:xfrm>
          <a:custGeom>
            <a:rect b="b" l="l" r="r" t="t"/>
            <a:pathLst>
              <a:path extrusionOk="0" h="398" w="357">
                <a:moveTo>
                  <a:pt x="210" y="398"/>
                </a:moveTo>
                <a:lnTo>
                  <a:pt x="356" y="272"/>
                </a:lnTo>
                <a:lnTo>
                  <a:pt x="126" y="0"/>
                </a:lnTo>
                <a:lnTo>
                  <a:pt x="1" y="12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2"/>
          <p:cNvSpPr/>
          <p:nvPr/>
        </p:nvSpPr>
        <p:spPr>
          <a:xfrm>
            <a:off x="3015708" y="2201487"/>
            <a:ext cx="7494" cy="7078"/>
          </a:xfrm>
          <a:custGeom>
            <a:rect b="b" l="l" r="r" t="t"/>
            <a:pathLst>
              <a:path extrusionOk="0" h="357" w="378">
                <a:moveTo>
                  <a:pt x="273" y="356"/>
                </a:moveTo>
                <a:lnTo>
                  <a:pt x="377" y="210"/>
                </a:lnTo>
                <a:lnTo>
                  <a:pt x="105" y="1"/>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2"/>
          <p:cNvSpPr/>
          <p:nvPr/>
        </p:nvSpPr>
        <p:spPr>
          <a:xfrm>
            <a:off x="3024828" y="2208545"/>
            <a:ext cx="7494" cy="7474"/>
          </a:xfrm>
          <a:custGeom>
            <a:rect b="b" l="l" r="r" t="t"/>
            <a:pathLst>
              <a:path extrusionOk="0" h="377" w="378">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2"/>
          <p:cNvSpPr/>
          <p:nvPr/>
        </p:nvSpPr>
        <p:spPr>
          <a:xfrm>
            <a:off x="3033551" y="2216415"/>
            <a:ext cx="7890" cy="7494"/>
          </a:xfrm>
          <a:custGeom>
            <a:rect b="b" l="l" r="r" t="t"/>
            <a:pathLst>
              <a:path extrusionOk="0" h="378" w="398">
                <a:moveTo>
                  <a:pt x="251" y="377"/>
                </a:moveTo>
                <a:lnTo>
                  <a:pt x="398" y="231"/>
                </a:lnTo>
                <a:lnTo>
                  <a:pt x="126" y="1"/>
                </a:lnTo>
                <a:lnTo>
                  <a:pt x="0" y="16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2"/>
          <p:cNvSpPr/>
          <p:nvPr/>
        </p:nvSpPr>
        <p:spPr>
          <a:xfrm>
            <a:off x="2986664" y="2182415"/>
            <a:ext cx="7494" cy="6641"/>
          </a:xfrm>
          <a:custGeom>
            <a:rect b="b" l="l" r="r" t="t"/>
            <a:pathLst>
              <a:path extrusionOk="0" h="335" w="378">
                <a:moveTo>
                  <a:pt x="273" y="335"/>
                </a:moveTo>
                <a:lnTo>
                  <a:pt x="378" y="147"/>
                </a:lnTo>
                <a:lnTo>
                  <a:pt x="85" y="0"/>
                </a:lnTo>
                <a:lnTo>
                  <a:pt x="1"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2"/>
          <p:cNvSpPr/>
          <p:nvPr/>
        </p:nvSpPr>
        <p:spPr>
          <a:xfrm>
            <a:off x="2996636" y="2188620"/>
            <a:ext cx="7890" cy="6245"/>
          </a:xfrm>
          <a:custGeom>
            <a:rect b="b" l="l" r="r" t="t"/>
            <a:pathLst>
              <a:path extrusionOk="0" h="315" w="398">
                <a:moveTo>
                  <a:pt x="272" y="315"/>
                </a:moveTo>
                <a:lnTo>
                  <a:pt x="398" y="147"/>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2"/>
          <p:cNvSpPr/>
          <p:nvPr/>
        </p:nvSpPr>
        <p:spPr>
          <a:xfrm>
            <a:off x="3006588" y="2194846"/>
            <a:ext cx="7058" cy="6661"/>
          </a:xfrm>
          <a:custGeom>
            <a:rect b="b" l="l" r="r" t="t"/>
            <a:pathLst>
              <a:path extrusionOk="0" h="336" w="356">
                <a:moveTo>
                  <a:pt x="251" y="336"/>
                </a:moveTo>
                <a:lnTo>
                  <a:pt x="356" y="168"/>
                </a:lnTo>
                <a:lnTo>
                  <a:pt x="105" y="1"/>
                </a:lnTo>
                <a:lnTo>
                  <a:pt x="0" y="14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2"/>
          <p:cNvSpPr/>
          <p:nvPr/>
        </p:nvSpPr>
        <p:spPr>
          <a:xfrm>
            <a:off x="2955142" y="2166634"/>
            <a:ext cx="7910" cy="6245"/>
          </a:xfrm>
          <a:custGeom>
            <a:rect b="b" l="l" r="r" t="t"/>
            <a:pathLst>
              <a:path extrusionOk="0" h="315" w="399">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2"/>
          <p:cNvSpPr/>
          <p:nvPr/>
        </p:nvSpPr>
        <p:spPr>
          <a:xfrm>
            <a:off x="2965927" y="2171214"/>
            <a:ext cx="7494" cy="6225"/>
          </a:xfrm>
          <a:custGeom>
            <a:rect b="b" l="l" r="r" t="t"/>
            <a:pathLst>
              <a:path extrusionOk="0" h="314" w="378">
                <a:moveTo>
                  <a:pt x="294" y="314"/>
                </a:moveTo>
                <a:lnTo>
                  <a:pt x="377" y="168"/>
                </a:lnTo>
                <a:lnTo>
                  <a:pt x="84"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2"/>
          <p:cNvSpPr/>
          <p:nvPr/>
        </p:nvSpPr>
        <p:spPr>
          <a:xfrm>
            <a:off x="2976296" y="2176606"/>
            <a:ext cx="7910" cy="6225"/>
          </a:xfrm>
          <a:custGeom>
            <a:rect b="b" l="l" r="r" t="t"/>
            <a:pathLst>
              <a:path extrusionOk="0" h="314" w="399">
                <a:moveTo>
                  <a:pt x="294" y="314"/>
                </a:moveTo>
                <a:lnTo>
                  <a:pt x="398" y="147"/>
                </a:lnTo>
                <a:lnTo>
                  <a:pt x="85" y="0"/>
                </a:lnTo>
                <a:lnTo>
                  <a:pt x="1" y="188"/>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2"/>
          <p:cNvSpPr/>
          <p:nvPr/>
        </p:nvSpPr>
        <p:spPr>
          <a:xfrm>
            <a:off x="2921955" y="2155453"/>
            <a:ext cx="7494" cy="5412"/>
          </a:xfrm>
          <a:custGeom>
            <a:rect b="b" l="l" r="r" t="t"/>
            <a:pathLst>
              <a:path extrusionOk="0" h="273" w="378">
                <a:moveTo>
                  <a:pt x="315" y="272"/>
                </a:moveTo>
                <a:lnTo>
                  <a:pt x="378" y="105"/>
                </a:lnTo>
                <a:lnTo>
                  <a:pt x="64" y="0"/>
                </a:lnTo>
                <a:lnTo>
                  <a:pt x="1"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2"/>
          <p:cNvSpPr/>
          <p:nvPr/>
        </p:nvSpPr>
        <p:spPr>
          <a:xfrm>
            <a:off x="2933572" y="2158347"/>
            <a:ext cx="7078" cy="6245"/>
          </a:xfrm>
          <a:custGeom>
            <a:rect b="b" l="l" r="r" t="t"/>
            <a:pathLst>
              <a:path extrusionOk="0" h="315" w="357">
                <a:moveTo>
                  <a:pt x="315" y="314"/>
                </a:moveTo>
                <a:lnTo>
                  <a:pt x="356" y="126"/>
                </a:lnTo>
                <a:lnTo>
                  <a:pt x="43" y="0"/>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2"/>
          <p:cNvSpPr/>
          <p:nvPr/>
        </p:nvSpPr>
        <p:spPr>
          <a:xfrm>
            <a:off x="2944357" y="2162491"/>
            <a:ext cx="7078" cy="5829"/>
          </a:xfrm>
          <a:custGeom>
            <a:rect b="b" l="l" r="r" t="t"/>
            <a:pathLst>
              <a:path extrusionOk="0" h="294" w="357">
                <a:moveTo>
                  <a:pt x="315" y="294"/>
                </a:moveTo>
                <a:lnTo>
                  <a:pt x="356" y="105"/>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2"/>
          <p:cNvSpPr/>
          <p:nvPr/>
        </p:nvSpPr>
        <p:spPr>
          <a:xfrm>
            <a:off x="2887954" y="2148395"/>
            <a:ext cx="7058" cy="4996"/>
          </a:xfrm>
          <a:custGeom>
            <a:rect b="b" l="l" r="r" t="t"/>
            <a:pathLst>
              <a:path extrusionOk="0" h="252" w="356">
                <a:moveTo>
                  <a:pt x="335" y="251"/>
                </a:moveTo>
                <a:lnTo>
                  <a:pt x="356" y="63"/>
                </a:lnTo>
                <a:lnTo>
                  <a:pt x="21" y="0"/>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2"/>
          <p:cNvSpPr/>
          <p:nvPr/>
        </p:nvSpPr>
        <p:spPr>
          <a:xfrm>
            <a:off x="2899572" y="2150060"/>
            <a:ext cx="7058" cy="5412"/>
          </a:xfrm>
          <a:custGeom>
            <a:rect b="b" l="l" r="r" t="t"/>
            <a:pathLst>
              <a:path extrusionOk="0" h="273" w="356">
                <a:moveTo>
                  <a:pt x="314" y="272"/>
                </a:moveTo>
                <a:lnTo>
                  <a:pt x="356" y="63"/>
                </a:lnTo>
                <a:lnTo>
                  <a:pt x="42" y="0"/>
                </a:lnTo>
                <a:lnTo>
                  <a:pt x="0" y="20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2"/>
          <p:cNvSpPr/>
          <p:nvPr/>
        </p:nvSpPr>
        <p:spPr>
          <a:xfrm>
            <a:off x="2910753" y="2152538"/>
            <a:ext cx="7078" cy="5412"/>
          </a:xfrm>
          <a:custGeom>
            <a:rect b="b" l="l" r="r" t="t"/>
            <a:pathLst>
              <a:path extrusionOk="0" h="273" w="357">
                <a:moveTo>
                  <a:pt x="336" y="273"/>
                </a:moveTo>
                <a:lnTo>
                  <a:pt x="357" y="84"/>
                </a:lnTo>
                <a:lnTo>
                  <a:pt x="43" y="1"/>
                </a:lnTo>
                <a:lnTo>
                  <a:pt x="1"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2"/>
          <p:cNvSpPr/>
          <p:nvPr/>
        </p:nvSpPr>
        <p:spPr>
          <a:xfrm>
            <a:off x="2853102" y="2145897"/>
            <a:ext cx="6661" cy="4183"/>
          </a:xfrm>
          <a:custGeom>
            <a:rect b="b" l="l" r="r" t="t"/>
            <a:pathLst>
              <a:path extrusionOk="0" h="211" w="336">
                <a:moveTo>
                  <a:pt x="335" y="210"/>
                </a:moveTo>
                <a:lnTo>
                  <a:pt x="335" y="1"/>
                </a:lnTo>
                <a:lnTo>
                  <a:pt x="1" y="1"/>
                </a:lnTo>
                <a:lnTo>
                  <a:pt x="1" y="189"/>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2"/>
          <p:cNvSpPr/>
          <p:nvPr/>
        </p:nvSpPr>
        <p:spPr>
          <a:xfrm>
            <a:off x="2865136" y="2146313"/>
            <a:ext cx="6661" cy="4163"/>
          </a:xfrm>
          <a:custGeom>
            <a:rect b="b" l="l" r="r" t="t"/>
            <a:pathLst>
              <a:path extrusionOk="0" h="210" w="336">
                <a:moveTo>
                  <a:pt x="314" y="210"/>
                </a:moveTo>
                <a:lnTo>
                  <a:pt x="335" y="1"/>
                </a:lnTo>
                <a:lnTo>
                  <a:pt x="0" y="1"/>
                </a:lnTo>
                <a:lnTo>
                  <a:pt x="0" y="189"/>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2"/>
          <p:cNvSpPr/>
          <p:nvPr/>
        </p:nvSpPr>
        <p:spPr>
          <a:xfrm>
            <a:off x="2875921" y="2147562"/>
            <a:ext cx="7078" cy="4163"/>
          </a:xfrm>
          <a:custGeom>
            <a:rect b="b" l="l" r="r" t="t"/>
            <a:pathLst>
              <a:path extrusionOk="0" h="210" w="357">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2"/>
          <p:cNvSpPr/>
          <p:nvPr/>
        </p:nvSpPr>
        <p:spPr>
          <a:xfrm>
            <a:off x="5746723" y="2232937"/>
            <a:ext cx="36184" cy="36238"/>
          </a:xfrm>
          <a:custGeom>
            <a:rect b="b" l="l" r="r" t="t"/>
            <a:pathLst>
              <a:path extrusionOk="0" h="629" w="628">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2"/>
          <p:cNvSpPr/>
          <p:nvPr/>
        </p:nvSpPr>
        <p:spPr>
          <a:xfrm>
            <a:off x="5698497" y="2158214"/>
            <a:ext cx="132635" cy="26559"/>
          </a:xfrm>
          <a:custGeom>
            <a:rect b="b" l="l" r="r" t="t"/>
            <a:pathLst>
              <a:path extrusionOk="0" fill="none" h="461" w="2302">
                <a:moveTo>
                  <a:pt x="2302" y="461"/>
                </a:moveTo>
                <a:cubicBezTo>
                  <a:pt x="2009" y="168"/>
                  <a:pt x="1590" y="1"/>
                  <a:pt x="1151" y="1"/>
                </a:cubicBezTo>
                <a:cubicBezTo>
                  <a:pt x="712" y="1"/>
                  <a:pt x="293" y="168"/>
                  <a:pt x="0"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2"/>
          <p:cNvSpPr/>
          <p:nvPr/>
        </p:nvSpPr>
        <p:spPr>
          <a:xfrm>
            <a:off x="5727421" y="2198024"/>
            <a:ext cx="74788" cy="15728"/>
          </a:xfrm>
          <a:custGeom>
            <a:rect b="b" l="l" r="r" t="t"/>
            <a:pathLst>
              <a:path extrusionOk="0" fill="none" h="273" w="1298">
                <a:moveTo>
                  <a:pt x="0" y="272"/>
                </a:moveTo>
                <a:cubicBezTo>
                  <a:pt x="147" y="105"/>
                  <a:pt x="377" y="0"/>
                  <a:pt x="649" y="0"/>
                </a:cubicBezTo>
                <a:cubicBezTo>
                  <a:pt x="900" y="0"/>
                  <a:pt x="1151" y="105"/>
                  <a:pt x="1298"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2"/>
          <p:cNvSpPr/>
          <p:nvPr/>
        </p:nvSpPr>
        <p:spPr>
          <a:xfrm>
            <a:off x="5727421" y="2198024"/>
            <a:ext cx="74788" cy="15728"/>
          </a:xfrm>
          <a:custGeom>
            <a:rect b="b" l="l" r="r" t="t"/>
            <a:pathLst>
              <a:path extrusionOk="0" fill="none" h="273" w="1298">
                <a:moveTo>
                  <a:pt x="1298" y="272"/>
                </a:moveTo>
                <a:cubicBezTo>
                  <a:pt x="1151" y="105"/>
                  <a:pt x="900" y="0"/>
                  <a:pt x="649" y="0"/>
                </a:cubicBezTo>
                <a:cubicBezTo>
                  <a:pt x="377" y="0"/>
                  <a:pt x="147" y="105"/>
                  <a:pt x="0" y="272"/>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2"/>
          <p:cNvSpPr/>
          <p:nvPr/>
        </p:nvSpPr>
        <p:spPr>
          <a:xfrm>
            <a:off x="5667153" y="2117252"/>
            <a:ext cx="192903" cy="38600"/>
          </a:xfrm>
          <a:custGeom>
            <a:rect b="b" l="l" r="r" t="t"/>
            <a:pathLst>
              <a:path extrusionOk="0" fill="none" h="670" w="3348">
                <a:moveTo>
                  <a:pt x="3348" y="670"/>
                </a:moveTo>
                <a:cubicBezTo>
                  <a:pt x="2929" y="251"/>
                  <a:pt x="2323" y="0"/>
                  <a:pt x="1674" y="0"/>
                </a:cubicBezTo>
                <a:cubicBezTo>
                  <a:pt x="1004" y="0"/>
                  <a:pt x="440" y="251"/>
                  <a:pt x="0" y="670"/>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2"/>
          <p:cNvSpPr/>
          <p:nvPr/>
        </p:nvSpPr>
        <p:spPr>
          <a:xfrm>
            <a:off x="5698497" y="2158214"/>
            <a:ext cx="132635" cy="26559"/>
          </a:xfrm>
          <a:custGeom>
            <a:rect b="b" l="l" r="r" t="t"/>
            <a:pathLst>
              <a:path extrusionOk="0" fill="none" h="461" w="2302">
                <a:moveTo>
                  <a:pt x="0" y="461"/>
                </a:moveTo>
                <a:cubicBezTo>
                  <a:pt x="293" y="168"/>
                  <a:pt x="712" y="1"/>
                  <a:pt x="1151" y="1"/>
                </a:cubicBezTo>
                <a:cubicBezTo>
                  <a:pt x="1590" y="1"/>
                  <a:pt x="2009" y="168"/>
                  <a:pt x="2302" y="461"/>
                </a:cubicBezTo>
              </a:path>
            </a:pathLst>
          </a:custGeom>
          <a:solidFill>
            <a:srgbClr val="1EFFC1"/>
          </a:solidFill>
          <a:ln cap="rnd"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2"/>
          <p:cNvSpPr/>
          <p:nvPr/>
        </p:nvSpPr>
        <p:spPr>
          <a:xfrm>
            <a:off x="6084509" y="300000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2"/>
          <p:cNvSpPr/>
          <p:nvPr/>
        </p:nvSpPr>
        <p:spPr>
          <a:xfrm>
            <a:off x="6084509" y="298755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2"/>
          <p:cNvSpPr/>
          <p:nvPr/>
        </p:nvSpPr>
        <p:spPr>
          <a:xfrm>
            <a:off x="6084509" y="297512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2"/>
          <p:cNvSpPr/>
          <p:nvPr/>
        </p:nvSpPr>
        <p:spPr>
          <a:xfrm>
            <a:off x="6084509" y="3037339"/>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2"/>
          <p:cNvSpPr/>
          <p:nvPr/>
        </p:nvSpPr>
        <p:spPr>
          <a:xfrm>
            <a:off x="6084509" y="302488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2"/>
          <p:cNvSpPr/>
          <p:nvPr/>
        </p:nvSpPr>
        <p:spPr>
          <a:xfrm>
            <a:off x="6084509" y="301245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2"/>
          <p:cNvSpPr/>
          <p:nvPr/>
        </p:nvSpPr>
        <p:spPr>
          <a:xfrm>
            <a:off x="6084509" y="307508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2"/>
          <p:cNvSpPr/>
          <p:nvPr/>
        </p:nvSpPr>
        <p:spPr>
          <a:xfrm>
            <a:off x="6084509" y="3062636"/>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2"/>
          <p:cNvSpPr/>
          <p:nvPr/>
        </p:nvSpPr>
        <p:spPr>
          <a:xfrm>
            <a:off x="6084509" y="305020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2"/>
          <p:cNvSpPr/>
          <p:nvPr/>
        </p:nvSpPr>
        <p:spPr>
          <a:xfrm>
            <a:off x="6084509" y="311241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2"/>
          <p:cNvSpPr/>
          <p:nvPr/>
        </p:nvSpPr>
        <p:spPr>
          <a:xfrm>
            <a:off x="6084509" y="3099986"/>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2"/>
          <p:cNvSpPr/>
          <p:nvPr/>
        </p:nvSpPr>
        <p:spPr>
          <a:xfrm>
            <a:off x="6084509" y="3087536"/>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2"/>
          <p:cNvSpPr/>
          <p:nvPr/>
        </p:nvSpPr>
        <p:spPr>
          <a:xfrm>
            <a:off x="6084509" y="3149748"/>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2"/>
          <p:cNvSpPr/>
          <p:nvPr/>
        </p:nvSpPr>
        <p:spPr>
          <a:xfrm>
            <a:off x="6084509" y="3137317"/>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2"/>
          <p:cNvSpPr/>
          <p:nvPr/>
        </p:nvSpPr>
        <p:spPr>
          <a:xfrm>
            <a:off x="6084509" y="3124867"/>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2"/>
          <p:cNvSpPr/>
          <p:nvPr/>
        </p:nvSpPr>
        <p:spPr>
          <a:xfrm>
            <a:off x="6084509" y="3187098"/>
            <a:ext cx="4163" cy="6641"/>
          </a:xfrm>
          <a:custGeom>
            <a:rect b="b" l="l" r="r" t="t"/>
            <a:pathLst>
              <a:path extrusionOk="0" h="335"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2"/>
          <p:cNvSpPr/>
          <p:nvPr/>
        </p:nvSpPr>
        <p:spPr>
          <a:xfrm>
            <a:off x="6084509" y="3174648"/>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2"/>
          <p:cNvSpPr/>
          <p:nvPr/>
        </p:nvSpPr>
        <p:spPr>
          <a:xfrm>
            <a:off x="6084509" y="3162198"/>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2"/>
          <p:cNvSpPr/>
          <p:nvPr/>
        </p:nvSpPr>
        <p:spPr>
          <a:xfrm>
            <a:off x="6084509" y="3224846"/>
            <a:ext cx="4163" cy="7058"/>
          </a:xfrm>
          <a:custGeom>
            <a:rect b="b" l="l" r="r" t="t"/>
            <a:pathLst>
              <a:path extrusionOk="0" h="356"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2"/>
          <p:cNvSpPr/>
          <p:nvPr/>
        </p:nvSpPr>
        <p:spPr>
          <a:xfrm>
            <a:off x="6084509" y="3212395"/>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2"/>
          <p:cNvSpPr/>
          <p:nvPr/>
        </p:nvSpPr>
        <p:spPr>
          <a:xfrm>
            <a:off x="6084509" y="3199945"/>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2"/>
          <p:cNvSpPr/>
          <p:nvPr/>
        </p:nvSpPr>
        <p:spPr>
          <a:xfrm>
            <a:off x="6084509" y="3262177"/>
            <a:ext cx="4163" cy="6661"/>
          </a:xfrm>
          <a:custGeom>
            <a:rect b="b" l="l" r="r" t="t"/>
            <a:pathLst>
              <a:path extrusionOk="0" h="336" w="210">
                <a:moveTo>
                  <a:pt x="1" y="0"/>
                </a:moveTo>
                <a:lnTo>
                  <a:pt x="210" y="0"/>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2"/>
          <p:cNvSpPr/>
          <p:nvPr/>
        </p:nvSpPr>
        <p:spPr>
          <a:xfrm>
            <a:off x="6084509" y="3249726"/>
            <a:ext cx="4163" cy="6661"/>
          </a:xfrm>
          <a:custGeom>
            <a:rect b="b" l="l" r="r" t="t"/>
            <a:pathLst>
              <a:path extrusionOk="0" h="336" w="210">
                <a:moveTo>
                  <a:pt x="1" y="1"/>
                </a:moveTo>
                <a:lnTo>
                  <a:pt x="210" y="1"/>
                </a:lnTo>
                <a:lnTo>
                  <a:pt x="210" y="335"/>
                </a:lnTo>
                <a:lnTo>
                  <a:pt x="1" y="335"/>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2"/>
          <p:cNvSpPr/>
          <p:nvPr/>
        </p:nvSpPr>
        <p:spPr>
          <a:xfrm>
            <a:off x="6084509" y="3237276"/>
            <a:ext cx="4163" cy="7078"/>
          </a:xfrm>
          <a:custGeom>
            <a:rect b="b" l="l" r="r" t="t"/>
            <a:pathLst>
              <a:path extrusionOk="0" h="357" w="210">
                <a:moveTo>
                  <a:pt x="1" y="1"/>
                </a:moveTo>
                <a:lnTo>
                  <a:pt x="210" y="1"/>
                </a:lnTo>
                <a:lnTo>
                  <a:pt x="210" y="357"/>
                </a:lnTo>
                <a:lnTo>
                  <a:pt x="1" y="357"/>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2"/>
          <p:cNvSpPr/>
          <p:nvPr/>
        </p:nvSpPr>
        <p:spPr>
          <a:xfrm>
            <a:off x="6084509" y="3299507"/>
            <a:ext cx="4163" cy="7078"/>
          </a:xfrm>
          <a:custGeom>
            <a:rect b="b" l="l" r="r" t="t"/>
            <a:pathLst>
              <a:path extrusionOk="0" h="357" w="210">
                <a:moveTo>
                  <a:pt x="1" y="0"/>
                </a:moveTo>
                <a:lnTo>
                  <a:pt x="210" y="0"/>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2"/>
          <p:cNvSpPr/>
          <p:nvPr/>
        </p:nvSpPr>
        <p:spPr>
          <a:xfrm>
            <a:off x="6084509" y="3287057"/>
            <a:ext cx="4163" cy="7078"/>
          </a:xfrm>
          <a:custGeom>
            <a:rect b="b" l="l" r="r" t="t"/>
            <a:pathLst>
              <a:path extrusionOk="0" h="357" w="210">
                <a:moveTo>
                  <a:pt x="1" y="1"/>
                </a:moveTo>
                <a:lnTo>
                  <a:pt x="210" y="1"/>
                </a:lnTo>
                <a:lnTo>
                  <a:pt x="210" y="356"/>
                </a:lnTo>
                <a:lnTo>
                  <a:pt x="1" y="35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2"/>
          <p:cNvSpPr/>
          <p:nvPr/>
        </p:nvSpPr>
        <p:spPr>
          <a:xfrm>
            <a:off x="6084509" y="3274607"/>
            <a:ext cx="4163" cy="6661"/>
          </a:xfrm>
          <a:custGeom>
            <a:rect b="b" l="l" r="r" t="t"/>
            <a:pathLst>
              <a:path extrusionOk="0" h="336" w="210">
                <a:moveTo>
                  <a:pt x="1" y="1"/>
                </a:moveTo>
                <a:lnTo>
                  <a:pt x="210" y="1"/>
                </a:lnTo>
                <a:lnTo>
                  <a:pt x="210" y="336"/>
                </a:lnTo>
                <a:lnTo>
                  <a:pt x="1" y="336"/>
                </a:lnTo>
                <a:close/>
              </a:path>
            </a:pathLst>
          </a:custGeom>
          <a:solidFill>
            <a:srgbClr val="FFFFFF"/>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2"/>
          <p:cNvSpPr/>
          <p:nvPr/>
        </p:nvSpPr>
        <p:spPr>
          <a:xfrm>
            <a:off x="5104312" y="3467506"/>
            <a:ext cx="117820" cy="452585"/>
          </a:xfrm>
          <a:custGeom>
            <a:rect b="b" l="l" r="r" t="t"/>
            <a:pathLst>
              <a:path extrusionOk="0" h="22829" w="5943">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2"/>
          <p:cNvSpPr/>
          <p:nvPr/>
        </p:nvSpPr>
        <p:spPr>
          <a:xfrm>
            <a:off x="4929672" y="2717518"/>
            <a:ext cx="466681" cy="686540"/>
          </a:xfrm>
          <a:custGeom>
            <a:rect b="b" l="l" r="r" t="t"/>
            <a:pathLst>
              <a:path extrusionOk="0" h="34630" w="2354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2"/>
          <p:cNvSpPr/>
          <p:nvPr/>
        </p:nvSpPr>
        <p:spPr>
          <a:xfrm>
            <a:off x="4960778" y="2748624"/>
            <a:ext cx="404450" cy="624309"/>
          </a:xfrm>
          <a:custGeom>
            <a:rect b="b" l="l" r="r" t="t"/>
            <a:pathLst>
              <a:path extrusionOk="0" h="31491" w="20401">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2"/>
          <p:cNvSpPr/>
          <p:nvPr/>
        </p:nvSpPr>
        <p:spPr>
          <a:xfrm>
            <a:off x="5018429" y="2924386"/>
            <a:ext cx="278779" cy="4996"/>
          </a:xfrm>
          <a:custGeom>
            <a:rect b="b" l="l" r="r" t="t"/>
            <a:pathLst>
              <a:path extrusionOk="0" h="252" w="14062">
                <a:moveTo>
                  <a:pt x="189" y="0"/>
                </a:moveTo>
                <a:cubicBezTo>
                  <a:pt x="1" y="0"/>
                  <a:pt x="1" y="252"/>
                  <a:pt x="189" y="252"/>
                </a:cubicBezTo>
                <a:lnTo>
                  <a:pt x="13915" y="252"/>
                </a:lnTo>
                <a:cubicBezTo>
                  <a:pt x="14062" y="252"/>
                  <a:pt x="14062" y="0"/>
                  <a:pt x="13915"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2"/>
          <p:cNvSpPr/>
          <p:nvPr/>
        </p:nvSpPr>
        <p:spPr>
          <a:xfrm>
            <a:off x="5018429" y="2873067"/>
            <a:ext cx="278779" cy="4996"/>
          </a:xfrm>
          <a:custGeom>
            <a:rect b="b" l="l" r="r" t="t"/>
            <a:pathLst>
              <a:path extrusionOk="0" h="252" w="14062">
                <a:moveTo>
                  <a:pt x="189" y="1"/>
                </a:moveTo>
                <a:cubicBezTo>
                  <a:pt x="1" y="1"/>
                  <a:pt x="1" y="252"/>
                  <a:pt x="189" y="252"/>
                </a:cubicBezTo>
                <a:lnTo>
                  <a:pt x="13915" y="252"/>
                </a:lnTo>
                <a:cubicBezTo>
                  <a:pt x="14062" y="252"/>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2"/>
          <p:cNvSpPr/>
          <p:nvPr/>
        </p:nvSpPr>
        <p:spPr>
          <a:xfrm>
            <a:off x="5018429" y="2973335"/>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2"/>
          <p:cNvSpPr/>
          <p:nvPr/>
        </p:nvSpPr>
        <p:spPr>
          <a:xfrm>
            <a:off x="5018429" y="3074415"/>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2"/>
          <p:cNvSpPr/>
          <p:nvPr/>
        </p:nvSpPr>
        <p:spPr>
          <a:xfrm>
            <a:off x="5018429" y="3126948"/>
            <a:ext cx="278779" cy="5412"/>
          </a:xfrm>
          <a:custGeom>
            <a:rect b="b" l="l" r="r" t="t"/>
            <a:pathLst>
              <a:path extrusionOk="0" h="273" w="14062">
                <a:moveTo>
                  <a:pt x="189" y="0"/>
                </a:moveTo>
                <a:cubicBezTo>
                  <a:pt x="1" y="0"/>
                  <a:pt x="1" y="272"/>
                  <a:pt x="189" y="272"/>
                </a:cubicBezTo>
                <a:lnTo>
                  <a:pt x="13915" y="272"/>
                </a:lnTo>
                <a:cubicBezTo>
                  <a:pt x="14062" y="272"/>
                  <a:pt x="14062" y="0"/>
                  <a:pt x="13915" y="0"/>
                </a:cubicBezTo>
                <a:close/>
              </a:path>
            </a:pathLst>
          </a:cu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2"/>
          <p:cNvSpPr/>
          <p:nvPr/>
        </p:nvSpPr>
        <p:spPr>
          <a:xfrm>
            <a:off x="5018429" y="3176372"/>
            <a:ext cx="278779" cy="5412"/>
          </a:xfrm>
          <a:custGeom>
            <a:rect b="b" l="l" r="r" t="t"/>
            <a:pathLst>
              <a:path extrusionOk="0" h="273" w="14062">
                <a:moveTo>
                  <a:pt x="189" y="1"/>
                </a:moveTo>
                <a:cubicBezTo>
                  <a:pt x="1" y="1"/>
                  <a:pt x="1" y="273"/>
                  <a:pt x="189" y="273"/>
                </a:cubicBezTo>
                <a:lnTo>
                  <a:pt x="13915" y="273"/>
                </a:lnTo>
                <a:cubicBezTo>
                  <a:pt x="14062" y="273"/>
                  <a:pt x="14062" y="1"/>
                  <a:pt x="13915" y="1"/>
                </a:cubicBezTo>
                <a:close/>
              </a:path>
            </a:pathLst>
          </a:custGeom>
          <a:solidFill>
            <a:schemeClr val="dk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2"/>
          <p:cNvSpPr/>
          <p:nvPr/>
        </p:nvSpPr>
        <p:spPr>
          <a:xfrm>
            <a:off x="5519115" y="3734651"/>
            <a:ext cx="90442" cy="135662"/>
          </a:xfrm>
          <a:custGeom>
            <a:rect b="b" l="l" r="r" t="t"/>
            <a:pathLst>
              <a:path extrusionOk="0" h="6843" w="4562">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2"/>
          <p:cNvSpPr/>
          <p:nvPr/>
        </p:nvSpPr>
        <p:spPr>
          <a:xfrm>
            <a:off x="5535708" y="3815538"/>
            <a:ext cx="56025" cy="54776"/>
          </a:xfrm>
          <a:custGeom>
            <a:rect b="b" l="l" r="r" t="t"/>
            <a:pathLst>
              <a:path extrusionOk="0" h="2763" w="2826">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2"/>
          <p:cNvSpPr/>
          <p:nvPr/>
        </p:nvSpPr>
        <p:spPr>
          <a:xfrm>
            <a:off x="5499210" y="3718890"/>
            <a:ext cx="24484" cy="24068"/>
          </a:xfrm>
          <a:custGeom>
            <a:rect b="b" l="l" r="r" t="t"/>
            <a:pathLst>
              <a:path extrusionOk="0" h="1214" w="1235">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2"/>
          <p:cNvSpPr/>
          <p:nvPr/>
        </p:nvSpPr>
        <p:spPr>
          <a:xfrm>
            <a:off x="5559776" y="3694406"/>
            <a:ext cx="8307" cy="31125"/>
          </a:xfrm>
          <a:custGeom>
            <a:rect b="b" l="l" r="r" t="t"/>
            <a:pathLst>
              <a:path extrusionOk="0" h="1570" w="419">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cap="flat" cmpd="sng" w="9525">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2"/>
          <p:cNvSpPr/>
          <p:nvPr/>
        </p:nvSpPr>
        <p:spPr>
          <a:xfrm>
            <a:off x="5603748" y="3718890"/>
            <a:ext cx="24900" cy="24068"/>
          </a:xfrm>
          <a:custGeom>
            <a:rect b="b" l="l" r="r" t="t"/>
            <a:pathLst>
              <a:path extrusionOk="0" h="1214" w="1256">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cap="flat" cmpd="sng" w="19050">
            <a:solidFill>
              <a:srgbClr val="42FF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2"/>
          <p:cNvSpPr/>
          <p:nvPr/>
        </p:nvSpPr>
        <p:spPr>
          <a:xfrm>
            <a:off x="4298319" y="4289322"/>
            <a:ext cx="406531" cy="701131"/>
          </a:xfrm>
          <a:custGeom>
            <a:rect b="b" l="l" r="r" t="t"/>
            <a:pathLst>
              <a:path extrusionOk="0" h="35366" w="20506">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2"/>
          <p:cNvSpPr/>
          <p:nvPr/>
        </p:nvSpPr>
        <p:spPr>
          <a:xfrm>
            <a:off x="4482078" y="4900692"/>
            <a:ext cx="263851" cy="116175"/>
          </a:xfrm>
          <a:custGeom>
            <a:rect b="b" l="l" r="r" t="t"/>
            <a:pathLst>
              <a:path extrusionOk="0" h="5860" w="13309">
                <a:moveTo>
                  <a:pt x="1" y="5859"/>
                </a:moveTo>
                <a:lnTo>
                  <a:pt x="13308" y="1"/>
                </a:lnTo>
              </a:path>
            </a:pathLst>
          </a:custGeom>
          <a:solidFill>
            <a:srgbClr val="AADD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2"/>
          <p:cNvSpPr/>
          <p:nvPr/>
        </p:nvSpPr>
        <p:spPr>
          <a:xfrm>
            <a:off x="4461341" y="4823949"/>
            <a:ext cx="397828" cy="385378"/>
          </a:xfrm>
          <a:custGeom>
            <a:rect b="b" l="l" r="r" t="t"/>
            <a:pathLst>
              <a:path extrusionOk="0" h="19439" w="20067">
                <a:moveTo>
                  <a:pt x="12241" y="1"/>
                </a:moveTo>
                <a:lnTo>
                  <a:pt x="0" y="5336"/>
                </a:lnTo>
                <a:lnTo>
                  <a:pt x="5169" y="19439"/>
                </a:lnTo>
                <a:lnTo>
                  <a:pt x="20066" y="19439"/>
                </a:lnTo>
                <a:lnTo>
                  <a:pt x="12241" y="1"/>
                </a:ln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2"/>
          <p:cNvSpPr/>
          <p:nvPr/>
        </p:nvSpPr>
        <p:spPr>
          <a:xfrm>
            <a:off x="4482078" y="4900692"/>
            <a:ext cx="392020" cy="319004"/>
          </a:xfrm>
          <a:custGeom>
            <a:rect b="b" l="l" r="r" t="t"/>
            <a:pathLst>
              <a:path extrusionOk="0" h="16091" w="19774">
                <a:moveTo>
                  <a:pt x="13329" y="1"/>
                </a:moveTo>
                <a:lnTo>
                  <a:pt x="1" y="5859"/>
                </a:lnTo>
                <a:lnTo>
                  <a:pt x="3746" y="16091"/>
                </a:lnTo>
                <a:lnTo>
                  <a:pt x="19773" y="16091"/>
                </a:lnTo>
                <a:lnTo>
                  <a:pt x="133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2"/>
          <p:cNvSpPr/>
          <p:nvPr/>
        </p:nvSpPr>
        <p:spPr>
          <a:xfrm>
            <a:off x="4491198" y="4953784"/>
            <a:ext cx="23671" cy="23671"/>
          </a:xfrm>
          <a:custGeom>
            <a:rect b="b" l="l" r="r" t="t"/>
            <a:pathLst>
              <a:path extrusionOk="0" h="1194" w="1194">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2"/>
          <p:cNvSpPr/>
          <p:nvPr/>
        </p:nvSpPr>
        <p:spPr>
          <a:xfrm>
            <a:off x="4023900" y="2166598"/>
            <a:ext cx="155209" cy="142792"/>
          </a:xfrm>
          <a:custGeom>
            <a:rect b="b" l="l" r="r" t="t"/>
            <a:pathLst>
              <a:path extrusionOk="0" h="84743" w="92112">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52643"/>
              </a:solidFill>
            </a:endParaRPr>
          </a:p>
        </p:txBody>
      </p:sp>
      <p:sp>
        <p:nvSpPr>
          <p:cNvPr id="789" name="Google Shape;789;p32"/>
          <p:cNvSpPr txBox="1"/>
          <p:nvPr>
            <p:ph idx="4294967295" type="subTitle"/>
          </p:nvPr>
        </p:nvSpPr>
        <p:spPr>
          <a:xfrm>
            <a:off x="6527425" y="1729400"/>
            <a:ext cx="1454700" cy="1314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With an order reaching different stages, it was difficult to implement on how to update the information, on all the three type of users.</a:t>
            </a:r>
            <a:endParaRPr sz="900">
              <a:solidFill>
                <a:srgbClr val="FFFFFF"/>
              </a:solidFill>
            </a:endParaRPr>
          </a:p>
        </p:txBody>
      </p:sp>
      <p:sp>
        <p:nvSpPr>
          <p:cNvPr id="790" name="Google Shape;790;p32"/>
          <p:cNvSpPr txBox="1"/>
          <p:nvPr>
            <p:ph idx="4294967295" type="ctrTitle"/>
          </p:nvPr>
        </p:nvSpPr>
        <p:spPr>
          <a:xfrm>
            <a:off x="6527425" y="1508275"/>
            <a:ext cx="1254600" cy="2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t>Status Update</a:t>
            </a:r>
            <a:endParaRPr sz="900">
              <a:solidFill>
                <a:srgbClr val="FFFFFF"/>
              </a:solidFill>
            </a:endParaRPr>
          </a:p>
        </p:txBody>
      </p:sp>
      <p:sp>
        <p:nvSpPr>
          <p:cNvPr id="791" name="Google Shape;791;p32"/>
          <p:cNvSpPr txBox="1"/>
          <p:nvPr>
            <p:ph idx="4294967295" type="subTitle"/>
          </p:nvPr>
        </p:nvSpPr>
        <p:spPr>
          <a:xfrm>
            <a:off x="789875" y="3985713"/>
            <a:ext cx="1454700" cy="744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900"/>
              <a:t>We have to make sure that size of the cookies containing session user meta data don’t become to large. </a:t>
            </a:r>
            <a:endParaRPr sz="900">
              <a:solidFill>
                <a:srgbClr val="FFFFFF"/>
              </a:solidFill>
            </a:endParaRPr>
          </a:p>
        </p:txBody>
      </p:sp>
      <p:sp>
        <p:nvSpPr>
          <p:cNvPr id="792" name="Google Shape;792;p32"/>
          <p:cNvSpPr txBox="1"/>
          <p:nvPr>
            <p:ph idx="4294967295" type="ctrTitle"/>
          </p:nvPr>
        </p:nvSpPr>
        <p:spPr>
          <a:xfrm>
            <a:off x="1070925" y="3755063"/>
            <a:ext cx="1173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900"/>
              <a:t>Cookies</a:t>
            </a:r>
            <a:endParaRPr sz="900">
              <a:solidFill>
                <a:srgbClr val="FFFFFF"/>
              </a:solidFill>
            </a:endParaRPr>
          </a:p>
        </p:txBody>
      </p:sp>
      <p:sp>
        <p:nvSpPr>
          <p:cNvPr id="793" name="Google Shape;793;p32"/>
          <p:cNvSpPr txBox="1"/>
          <p:nvPr>
            <p:ph idx="4294967295" type="subTitle"/>
          </p:nvPr>
        </p:nvSpPr>
        <p:spPr>
          <a:xfrm>
            <a:off x="6604900" y="3467511"/>
            <a:ext cx="1800300" cy="1185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With different people working on front-end and backend, the information passing and design implementation required few updates to accommodate both the teams.</a:t>
            </a:r>
            <a:endParaRPr sz="900">
              <a:solidFill>
                <a:srgbClr val="FFFFFF"/>
              </a:solidFill>
            </a:endParaRPr>
          </a:p>
        </p:txBody>
      </p:sp>
      <p:sp>
        <p:nvSpPr>
          <p:cNvPr id="794" name="Google Shape;794;p32"/>
          <p:cNvSpPr txBox="1"/>
          <p:nvPr>
            <p:ph idx="4294967295" type="ctrTitle"/>
          </p:nvPr>
        </p:nvSpPr>
        <p:spPr>
          <a:xfrm>
            <a:off x="6569025" y="3206450"/>
            <a:ext cx="2076000" cy="3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900"/>
              <a:t>Frontend and Backend Integration</a:t>
            </a:r>
            <a:endParaRPr sz="900">
              <a:solidFill>
                <a:srgbClr val="FFFFFF"/>
              </a:solidFill>
            </a:endParaRPr>
          </a:p>
        </p:txBody>
      </p:sp>
      <p:cxnSp>
        <p:nvCxnSpPr>
          <p:cNvPr id="795" name="Google Shape;795;p32"/>
          <p:cNvCxnSpPr>
            <a:endCxn id="791" idx="3"/>
          </p:cNvCxnSpPr>
          <p:nvPr/>
        </p:nvCxnSpPr>
        <p:spPr>
          <a:xfrm flipH="1">
            <a:off x="2244575" y="3833613"/>
            <a:ext cx="1376100" cy="524100"/>
          </a:xfrm>
          <a:prstGeom prst="bentConnector3">
            <a:avLst>
              <a:gd fmla="val 50000" name="adj1"/>
            </a:avLst>
          </a:prstGeom>
          <a:noFill/>
          <a:ln cap="flat" cmpd="sng" w="28575">
            <a:solidFill>
              <a:srgbClr val="FFFFFF"/>
            </a:solidFill>
            <a:prstDash val="solid"/>
            <a:round/>
            <a:headEnd len="med" w="med" type="oval"/>
            <a:tailEnd len="med" w="med" type="oval"/>
          </a:ln>
        </p:spPr>
      </p:cxnSp>
      <p:cxnSp>
        <p:nvCxnSpPr>
          <p:cNvPr id="796" name="Google Shape;796;p32"/>
          <p:cNvCxnSpPr/>
          <p:nvPr/>
        </p:nvCxnSpPr>
        <p:spPr>
          <a:xfrm flipH="1">
            <a:off x="5734150" y="1671125"/>
            <a:ext cx="840900" cy="824700"/>
          </a:xfrm>
          <a:prstGeom prst="bentConnector3">
            <a:avLst>
              <a:gd fmla="val 50000" name="adj1"/>
            </a:avLst>
          </a:prstGeom>
          <a:noFill/>
          <a:ln cap="flat" cmpd="sng" w="28575">
            <a:solidFill>
              <a:srgbClr val="FFFFFF"/>
            </a:solidFill>
            <a:prstDash val="solid"/>
            <a:round/>
            <a:headEnd len="med" w="med" type="oval"/>
            <a:tailEnd len="med" w="med" type="oval"/>
          </a:ln>
        </p:spPr>
      </p:cxnSp>
      <p:cxnSp>
        <p:nvCxnSpPr>
          <p:cNvPr id="797" name="Google Shape;797;p32"/>
          <p:cNvCxnSpPr>
            <a:endCxn id="793" idx="2"/>
          </p:cNvCxnSpPr>
          <p:nvPr/>
        </p:nvCxnSpPr>
        <p:spPr>
          <a:xfrm>
            <a:off x="5537650" y="3940011"/>
            <a:ext cx="1967400" cy="712500"/>
          </a:xfrm>
          <a:prstGeom prst="bentConnector4">
            <a:avLst>
              <a:gd fmla="val 27123" name="adj1"/>
              <a:gd fmla="val 133421" name="adj2"/>
            </a:avLst>
          </a:prstGeom>
          <a:noFill/>
          <a:ln cap="flat" cmpd="sng" w="28575">
            <a:solidFill>
              <a:srgbClr val="FFFFFF"/>
            </a:solidFill>
            <a:prstDash val="solid"/>
            <a:round/>
            <a:headEnd len="med" w="med" type="oval"/>
            <a:tailEnd len="med" w="med" type="oval"/>
          </a:ln>
        </p:spPr>
      </p:cxnSp>
      <p:cxnSp>
        <p:nvCxnSpPr>
          <p:cNvPr id="798" name="Google Shape;798;p32"/>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
        <p:nvSpPr>
          <p:cNvPr id="799" name="Google Shape;799;p32"/>
          <p:cNvSpPr txBox="1"/>
          <p:nvPr>
            <p:ph idx="4294967295" type="subTitle"/>
          </p:nvPr>
        </p:nvSpPr>
        <p:spPr>
          <a:xfrm>
            <a:off x="821450" y="1757200"/>
            <a:ext cx="1454700" cy="8832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s" sz="900"/>
              <a:t>We were facing problems in user authentication, so we used JWTs and Flask’s session module to handle it.</a:t>
            </a:r>
            <a:endParaRPr sz="900">
              <a:solidFill>
                <a:srgbClr val="FFFFFF"/>
              </a:solidFill>
            </a:endParaRPr>
          </a:p>
        </p:txBody>
      </p:sp>
      <p:sp>
        <p:nvSpPr>
          <p:cNvPr id="800" name="Google Shape;800;p32"/>
          <p:cNvSpPr txBox="1"/>
          <p:nvPr>
            <p:ph idx="4294967295" type="ctrTitle"/>
          </p:nvPr>
        </p:nvSpPr>
        <p:spPr>
          <a:xfrm>
            <a:off x="1102500" y="1526538"/>
            <a:ext cx="1173600" cy="196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900"/>
              <a:t>Session Handling</a:t>
            </a:r>
            <a:endParaRPr sz="900">
              <a:solidFill>
                <a:srgbClr val="FFFFFF"/>
              </a:solidFill>
            </a:endParaRPr>
          </a:p>
        </p:txBody>
      </p:sp>
      <p:cxnSp>
        <p:nvCxnSpPr>
          <p:cNvPr id="801" name="Google Shape;801;p32"/>
          <p:cNvCxnSpPr>
            <a:endCxn id="799" idx="2"/>
          </p:cNvCxnSpPr>
          <p:nvPr/>
        </p:nvCxnSpPr>
        <p:spPr>
          <a:xfrm rot="10800000">
            <a:off x="1548800" y="2640400"/>
            <a:ext cx="1411500" cy="171000"/>
          </a:xfrm>
          <a:prstGeom prst="bentConnector2">
            <a:avLst/>
          </a:prstGeom>
          <a:noFill/>
          <a:ln cap="flat" cmpd="sng" w="28575">
            <a:solidFill>
              <a:srgbClr val="FFFFFF"/>
            </a:solidFill>
            <a:prstDash val="solid"/>
            <a:round/>
            <a:headEnd len="med" w="med" type="oval"/>
            <a:tailEnd len="med" w="med" type="oval"/>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33"/>
          <p:cNvSpPr txBox="1"/>
          <p:nvPr>
            <p:ph type="ctrTitle"/>
          </p:nvPr>
        </p:nvSpPr>
        <p:spPr>
          <a:xfrm>
            <a:off x="3862300" y="705625"/>
            <a:ext cx="15183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DEMO</a:t>
            </a:r>
            <a:endParaRPr/>
          </a:p>
        </p:txBody>
      </p:sp>
      <p:pic>
        <p:nvPicPr>
          <p:cNvPr id="807" name="Google Shape;807;p33" title="ProjectDemo">
            <a:hlinkClick r:id="rId3"/>
          </p:cNvPr>
          <p:cNvPicPr preferRelativeResize="0"/>
          <p:nvPr/>
        </p:nvPicPr>
        <p:blipFill>
          <a:blip r:embed="rId4">
            <a:alphaModFix/>
          </a:blip>
          <a:stretch>
            <a:fillRect/>
          </a:stretch>
        </p:blipFill>
        <p:spPr>
          <a:xfrm>
            <a:off x="0" y="0"/>
            <a:ext cx="9144000" cy="5143500"/>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7"/>
                                        </p:tgtEl>
                                        <p:attrNameLst>
                                          <p:attrName>style.visibility</p:attrName>
                                        </p:attrNameLst>
                                      </p:cBhvr>
                                      <p:to>
                                        <p:strVal val="visible"/>
                                      </p:to>
                                    </p:set>
                                    <p:animEffect filter="fade" transition="in">
                                      <p:cBhvr>
                                        <p:cTn dur="1000"/>
                                        <p:tgtEl>
                                          <p:spTgt spid="8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sp>
        <p:nvSpPr>
          <p:cNvPr id="812" name="Google Shape;812;p34"/>
          <p:cNvSpPr txBox="1"/>
          <p:nvPr>
            <p:ph idx="1" type="body"/>
          </p:nvPr>
        </p:nvSpPr>
        <p:spPr>
          <a:xfrm>
            <a:off x="242647" y="254632"/>
            <a:ext cx="8679900" cy="543300"/>
          </a:xfrm>
          <a:prstGeom prst="rect">
            <a:avLst/>
          </a:prstGeom>
          <a:noFill/>
          <a:ln>
            <a:noFill/>
          </a:ln>
        </p:spPr>
        <p:txBody>
          <a:bodyPr anchorCtr="0" anchor="ctr" bIns="34275" lIns="68575" spcFirstLastPara="1" rIns="68575" wrap="square" tIns="34275">
            <a:noAutofit/>
          </a:bodyPr>
          <a:lstStyle/>
          <a:p>
            <a:pPr indent="457200" lvl="0" marL="2286000" rtl="0" algn="l">
              <a:lnSpc>
                <a:spcPct val="80000"/>
              </a:lnSpc>
              <a:spcBef>
                <a:spcPts val="0"/>
              </a:spcBef>
              <a:spcAft>
                <a:spcPts val="1600"/>
              </a:spcAft>
              <a:buClr>
                <a:schemeClr val="dk1"/>
              </a:buClr>
              <a:buSzPts val="3700"/>
              <a:buNone/>
            </a:pPr>
            <a:r>
              <a:rPr lang="es" sz="3700">
                <a:solidFill>
                  <a:srgbClr val="FFFFFF"/>
                </a:solidFill>
              </a:rPr>
              <a:t>Future </a:t>
            </a:r>
            <a:r>
              <a:rPr lang="es" sz="3700">
                <a:solidFill>
                  <a:srgbClr val="FFFFFF"/>
                </a:solidFill>
              </a:rPr>
              <a:t>Scope</a:t>
            </a:r>
            <a:endParaRPr>
              <a:solidFill>
                <a:srgbClr val="FFFFFF"/>
              </a:solidFill>
            </a:endParaRPr>
          </a:p>
        </p:txBody>
      </p:sp>
      <p:sp>
        <p:nvSpPr>
          <p:cNvPr id="813" name="Google Shape;813;p34"/>
          <p:cNvSpPr/>
          <p:nvPr/>
        </p:nvSpPr>
        <p:spPr>
          <a:xfrm>
            <a:off x="3440447" y="2138899"/>
            <a:ext cx="1889130" cy="1223749"/>
          </a:xfrm>
          <a:custGeom>
            <a:rect b="b" l="l" r="r" t="t"/>
            <a:pathLst>
              <a:path extrusionOk="0" h="2472220" w="3816424">
                <a:moveTo>
                  <a:pt x="1972064" y="0"/>
                </a:moveTo>
                <a:cubicBezTo>
                  <a:pt x="2225646" y="0"/>
                  <a:pt x="2443064" y="140235"/>
                  <a:pt x="2531016" y="340937"/>
                </a:cubicBezTo>
                <a:cubicBezTo>
                  <a:pt x="2600132" y="306460"/>
                  <a:pt x="2678169" y="288032"/>
                  <a:pt x="2760510" y="288032"/>
                </a:cubicBezTo>
                <a:cubicBezTo>
                  <a:pt x="3009887" y="288032"/>
                  <a:pt x="3219786" y="457055"/>
                  <a:pt x="3279705" y="687381"/>
                </a:cubicBezTo>
                <a:cubicBezTo>
                  <a:pt x="3582169" y="717391"/>
                  <a:pt x="3816424" y="950318"/>
                  <a:pt x="3816424" y="1232795"/>
                </a:cubicBezTo>
                <a:lnTo>
                  <a:pt x="3816055" y="1236110"/>
                </a:lnTo>
                <a:cubicBezTo>
                  <a:pt x="3816421" y="1237213"/>
                  <a:pt x="3816424" y="1238319"/>
                  <a:pt x="3816424" y="1239425"/>
                </a:cubicBezTo>
                <a:cubicBezTo>
                  <a:pt x="3816424" y="1544322"/>
                  <a:pt x="3543509" y="1791490"/>
                  <a:pt x="3206852" y="1791490"/>
                </a:cubicBezTo>
                <a:lnTo>
                  <a:pt x="3136943" y="1786289"/>
                </a:lnTo>
                <a:cubicBezTo>
                  <a:pt x="3133151" y="1787239"/>
                  <a:pt x="3129282" y="1787343"/>
                  <a:pt x="3125386" y="1787343"/>
                </a:cubicBezTo>
                <a:lnTo>
                  <a:pt x="3087511" y="1787343"/>
                </a:lnTo>
                <a:cubicBezTo>
                  <a:pt x="3038440" y="1991344"/>
                  <a:pt x="2837482" y="2143516"/>
                  <a:pt x="2597280" y="2143516"/>
                </a:cubicBezTo>
                <a:cubicBezTo>
                  <a:pt x="2532520" y="2143516"/>
                  <a:pt x="2470613" y="2132455"/>
                  <a:pt x="2414162" y="2111319"/>
                </a:cubicBezTo>
                <a:cubicBezTo>
                  <a:pt x="2330064" y="2322315"/>
                  <a:pt x="2106542" y="2472220"/>
                  <a:pt x="1844361" y="2472220"/>
                </a:cubicBezTo>
                <a:cubicBezTo>
                  <a:pt x="1529851" y="2472220"/>
                  <a:pt x="1270971" y="2256501"/>
                  <a:pt x="1241364" y="1979223"/>
                </a:cubicBezTo>
                <a:cubicBezTo>
                  <a:pt x="1233180" y="1981311"/>
                  <a:pt x="1224850" y="1981496"/>
                  <a:pt x="1216474" y="1981496"/>
                </a:cubicBezTo>
                <a:cubicBezTo>
                  <a:pt x="1047138" y="1981496"/>
                  <a:pt x="897304" y="1905869"/>
                  <a:pt x="810084" y="1787343"/>
                </a:cubicBezTo>
                <a:lnTo>
                  <a:pt x="683468" y="1787343"/>
                </a:lnTo>
                <a:lnTo>
                  <a:pt x="669303" y="1786050"/>
                </a:lnTo>
                <a:cubicBezTo>
                  <a:pt x="649856" y="1790596"/>
                  <a:pt x="629830" y="1791490"/>
                  <a:pt x="609572" y="1791490"/>
                </a:cubicBezTo>
                <a:cubicBezTo>
                  <a:pt x="272915" y="1791490"/>
                  <a:pt x="0" y="1544322"/>
                  <a:pt x="0" y="1239425"/>
                </a:cubicBezTo>
                <a:lnTo>
                  <a:pt x="369" y="1236110"/>
                </a:lnTo>
                <a:cubicBezTo>
                  <a:pt x="3" y="1235007"/>
                  <a:pt x="0" y="1233901"/>
                  <a:pt x="0" y="1232795"/>
                </a:cubicBezTo>
                <a:cubicBezTo>
                  <a:pt x="0" y="927898"/>
                  <a:pt x="272915" y="680730"/>
                  <a:pt x="609572" y="680730"/>
                </a:cubicBezTo>
                <a:lnTo>
                  <a:pt x="648332" y="683614"/>
                </a:lnTo>
                <a:cubicBezTo>
                  <a:pt x="648074" y="682757"/>
                  <a:pt x="648072" y="681899"/>
                  <a:pt x="648072" y="681040"/>
                </a:cubicBezTo>
                <a:cubicBezTo>
                  <a:pt x="648072" y="382773"/>
                  <a:pt x="889865" y="140980"/>
                  <a:pt x="1188132" y="140980"/>
                </a:cubicBezTo>
                <a:cubicBezTo>
                  <a:pt x="1296209" y="140980"/>
                  <a:pt x="1396871" y="172727"/>
                  <a:pt x="1480802" y="228175"/>
                </a:cubicBezTo>
                <a:cubicBezTo>
                  <a:pt x="1589955" y="89512"/>
                  <a:pt x="1769468" y="0"/>
                  <a:pt x="1972064" y="0"/>
                </a:cubicBezTo>
                <a:close/>
              </a:path>
            </a:pathLst>
          </a:custGeom>
          <a:noFill/>
          <a:ln cap="flat" cmpd="sng" w="762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grpSp>
        <p:nvGrpSpPr>
          <p:cNvPr id="814" name="Google Shape;814;p34"/>
          <p:cNvGrpSpPr/>
          <p:nvPr/>
        </p:nvGrpSpPr>
        <p:grpSpPr>
          <a:xfrm rot="-3059575">
            <a:off x="3237277" y="2145336"/>
            <a:ext cx="90092" cy="332782"/>
            <a:chOff x="1408027" y="3329887"/>
            <a:chExt cx="155400" cy="574016"/>
          </a:xfrm>
        </p:grpSpPr>
        <p:sp>
          <p:nvSpPr>
            <p:cNvPr id="815" name="Google Shape;815;p34"/>
            <p:cNvSpPr/>
            <p:nvPr/>
          </p:nvSpPr>
          <p:spPr>
            <a:xfrm>
              <a:off x="1408027" y="3748503"/>
              <a:ext cx="155400" cy="1554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16" name="Google Shape;816;p34"/>
            <p:cNvSpPr/>
            <p:nvPr/>
          </p:nvSpPr>
          <p:spPr>
            <a:xfrm>
              <a:off x="1408027" y="3539195"/>
              <a:ext cx="155400" cy="1554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17" name="Google Shape;817;p34"/>
            <p:cNvSpPr/>
            <p:nvPr/>
          </p:nvSpPr>
          <p:spPr>
            <a:xfrm>
              <a:off x="1408027" y="3329887"/>
              <a:ext cx="155400" cy="1554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grpSp>
      <p:sp>
        <p:nvSpPr>
          <p:cNvPr id="818" name="Google Shape;818;p34"/>
          <p:cNvSpPr/>
          <p:nvPr/>
        </p:nvSpPr>
        <p:spPr>
          <a:xfrm>
            <a:off x="2588482" y="1633338"/>
            <a:ext cx="598500" cy="598500"/>
          </a:xfrm>
          <a:prstGeom prst="ellipse">
            <a:avLst/>
          </a:prstGeom>
          <a:noFill/>
          <a:ln cap="flat" cmpd="sng" w="76200">
            <a:solidFill>
              <a:schemeClr val="accent2"/>
            </a:solidFill>
            <a:prstDash val="solid"/>
            <a:miter lim="800000"/>
            <a:headEnd len="sm" w="sm" type="none"/>
            <a:tailEnd len="sm" w="sm" type="none"/>
          </a:ln>
          <a:effectLst>
            <a:outerShdw blurRad="57150" rotWithShape="0" algn="bl" dir="5400000" dist="19050">
              <a:srgbClr val="000000">
                <a:alpha val="5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19" name="Google Shape;819;p34"/>
          <p:cNvSpPr/>
          <p:nvPr/>
        </p:nvSpPr>
        <p:spPr>
          <a:xfrm>
            <a:off x="4070052" y="1104196"/>
            <a:ext cx="598500" cy="598500"/>
          </a:xfrm>
          <a:prstGeom prst="ellipse">
            <a:avLst/>
          </a:prstGeom>
          <a:noFill/>
          <a:ln cap="flat" cmpd="sng" w="7620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20" name="Google Shape;820;p34"/>
          <p:cNvSpPr/>
          <p:nvPr/>
        </p:nvSpPr>
        <p:spPr>
          <a:xfrm>
            <a:off x="5411115" y="1573303"/>
            <a:ext cx="598500" cy="598500"/>
          </a:xfrm>
          <a:prstGeom prst="ellipse">
            <a:avLst/>
          </a:prstGeom>
          <a:noFill/>
          <a:ln cap="flat" cmpd="sng" w="76200">
            <a:solidFill>
              <a:schemeClr val="accent4"/>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21" name="Google Shape;821;p34"/>
          <p:cNvSpPr/>
          <p:nvPr/>
        </p:nvSpPr>
        <p:spPr>
          <a:xfrm>
            <a:off x="3378717" y="3511934"/>
            <a:ext cx="598500" cy="598500"/>
          </a:xfrm>
          <a:prstGeom prst="ellipse">
            <a:avLst/>
          </a:prstGeom>
          <a:noFill/>
          <a:ln cap="flat" cmpd="sng" w="76200">
            <a:solidFill>
              <a:schemeClr val="accent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22" name="Google Shape;822;p34"/>
          <p:cNvSpPr/>
          <p:nvPr/>
        </p:nvSpPr>
        <p:spPr>
          <a:xfrm>
            <a:off x="4792827" y="3511934"/>
            <a:ext cx="598500" cy="598500"/>
          </a:xfrm>
          <a:prstGeom prst="ellipse">
            <a:avLst/>
          </a:prstGeom>
          <a:noFill/>
          <a:ln cap="flat" cmpd="sng" w="76200">
            <a:solidFill>
              <a:schemeClr val="accent3"/>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23" name="Google Shape;823;p34"/>
          <p:cNvSpPr/>
          <p:nvPr/>
        </p:nvSpPr>
        <p:spPr>
          <a:xfrm>
            <a:off x="5801353" y="3224834"/>
            <a:ext cx="598500" cy="598500"/>
          </a:xfrm>
          <a:prstGeom prst="ellipse">
            <a:avLst/>
          </a:prstGeom>
          <a:noFill/>
          <a:ln cap="flat" cmpd="sng" w="76200">
            <a:solidFill>
              <a:schemeClr val="accent4"/>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grpSp>
        <p:nvGrpSpPr>
          <p:cNvPr id="824" name="Google Shape;824;p34"/>
          <p:cNvGrpSpPr/>
          <p:nvPr/>
        </p:nvGrpSpPr>
        <p:grpSpPr>
          <a:xfrm flipH="1" rot="3059575">
            <a:off x="5241133" y="2074249"/>
            <a:ext cx="90092" cy="332782"/>
            <a:chOff x="1408027" y="3329887"/>
            <a:chExt cx="155400" cy="574016"/>
          </a:xfrm>
        </p:grpSpPr>
        <p:sp>
          <p:nvSpPr>
            <p:cNvPr id="825" name="Google Shape;825;p34"/>
            <p:cNvSpPr/>
            <p:nvPr/>
          </p:nvSpPr>
          <p:spPr>
            <a:xfrm>
              <a:off x="1408027" y="3748503"/>
              <a:ext cx="155400" cy="1554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26" name="Google Shape;826;p34"/>
            <p:cNvSpPr/>
            <p:nvPr/>
          </p:nvSpPr>
          <p:spPr>
            <a:xfrm>
              <a:off x="1408027" y="3539195"/>
              <a:ext cx="155400" cy="1554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27" name="Google Shape;827;p34"/>
            <p:cNvSpPr/>
            <p:nvPr/>
          </p:nvSpPr>
          <p:spPr>
            <a:xfrm>
              <a:off x="1408027" y="3329887"/>
              <a:ext cx="155400" cy="1554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grpSp>
      <p:grpSp>
        <p:nvGrpSpPr>
          <p:cNvPr id="828" name="Google Shape;828;p34"/>
          <p:cNvGrpSpPr/>
          <p:nvPr/>
        </p:nvGrpSpPr>
        <p:grpSpPr>
          <a:xfrm flipH="1">
            <a:off x="4324278" y="1768801"/>
            <a:ext cx="90085" cy="332814"/>
            <a:chOff x="1408027" y="3329887"/>
            <a:chExt cx="155400" cy="574016"/>
          </a:xfrm>
        </p:grpSpPr>
        <p:sp>
          <p:nvSpPr>
            <p:cNvPr id="829" name="Google Shape;829;p34"/>
            <p:cNvSpPr/>
            <p:nvPr/>
          </p:nvSpPr>
          <p:spPr>
            <a:xfrm>
              <a:off x="1408027" y="3748503"/>
              <a:ext cx="155400" cy="1554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30" name="Google Shape;830;p34"/>
            <p:cNvSpPr/>
            <p:nvPr/>
          </p:nvSpPr>
          <p:spPr>
            <a:xfrm>
              <a:off x="1408027" y="3539195"/>
              <a:ext cx="155400" cy="1554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31" name="Google Shape;831;p34"/>
            <p:cNvSpPr/>
            <p:nvPr/>
          </p:nvSpPr>
          <p:spPr>
            <a:xfrm>
              <a:off x="1408027" y="3329887"/>
              <a:ext cx="155400" cy="1554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grpSp>
      <p:grpSp>
        <p:nvGrpSpPr>
          <p:cNvPr id="832" name="Google Shape;832;p34"/>
          <p:cNvGrpSpPr/>
          <p:nvPr/>
        </p:nvGrpSpPr>
        <p:grpSpPr>
          <a:xfrm rot="2879974">
            <a:off x="3200319" y="2958537"/>
            <a:ext cx="90086" cy="332759"/>
            <a:chOff x="1408027" y="3329887"/>
            <a:chExt cx="155400" cy="574016"/>
          </a:xfrm>
        </p:grpSpPr>
        <p:sp>
          <p:nvSpPr>
            <p:cNvPr id="833" name="Google Shape;833;p34"/>
            <p:cNvSpPr/>
            <p:nvPr/>
          </p:nvSpPr>
          <p:spPr>
            <a:xfrm>
              <a:off x="1408027" y="3748503"/>
              <a:ext cx="155400" cy="1554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34" name="Google Shape;834;p34"/>
            <p:cNvSpPr/>
            <p:nvPr/>
          </p:nvSpPr>
          <p:spPr>
            <a:xfrm>
              <a:off x="1408027" y="3539195"/>
              <a:ext cx="155400" cy="1554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35" name="Google Shape;835;p34"/>
            <p:cNvSpPr/>
            <p:nvPr/>
          </p:nvSpPr>
          <p:spPr>
            <a:xfrm>
              <a:off x="1408027" y="3329887"/>
              <a:ext cx="155400" cy="1554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grpSp>
      <p:grpSp>
        <p:nvGrpSpPr>
          <p:cNvPr id="836" name="Google Shape;836;p34"/>
          <p:cNvGrpSpPr/>
          <p:nvPr/>
        </p:nvGrpSpPr>
        <p:grpSpPr>
          <a:xfrm flipH="1" rot="-2879974">
            <a:off x="5520424" y="2913637"/>
            <a:ext cx="90086" cy="332759"/>
            <a:chOff x="1408027" y="3329887"/>
            <a:chExt cx="155400" cy="574016"/>
          </a:xfrm>
        </p:grpSpPr>
        <p:sp>
          <p:nvSpPr>
            <p:cNvPr id="837" name="Google Shape;837;p34"/>
            <p:cNvSpPr/>
            <p:nvPr/>
          </p:nvSpPr>
          <p:spPr>
            <a:xfrm>
              <a:off x="1408027" y="3748503"/>
              <a:ext cx="155400" cy="1554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38" name="Google Shape;838;p34"/>
            <p:cNvSpPr/>
            <p:nvPr/>
          </p:nvSpPr>
          <p:spPr>
            <a:xfrm>
              <a:off x="1408027" y="3539195"/>
              <a:ext cx="155400" cy="1554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39" name="Google Shape;839;p34"/>
            <p:cNvSpPr/>
            <p:nvPr/>
          </p:nvSpPr>
          <p:spPr>
            <a:xfrm>
              <a:off x="1408027" y="3329887"/>
              <a:ext cx="155400" cy="155400"/>
            </a:xfrm>
            <a:prstGeom prst="ellipse">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grpSp>
      <p:grpSp>
        <p:nvGrpSpPr>
          <p:cNvPr id="840" name="Google Shape;840;p34"/>
          <p:cNvGrpSpPr/>
          <p:nvPr/>
        </p:nvGrpSpPr>
        <p:grpSpPr>
          <a:xfrm rot="1380001">
            <a:off x="3835648" y="3170024"/>
            <a:ext cx="90083" cy="332747"/>
            <a:chOff x="1408027" y="3329887"/>
            <a:chExt cx="155400" cy="574016"/>
          </a:xfrm>
        </p:grpSpPr>
        <p:sp>
          <p:nvSpPr>
            <p:cNvPr id="841" name="Google Shape;841;p34"/>
            <p:cNvSpPr/>
            <p:nvPr/>
          </p:nvSpPr>
          <p:spPr>
            <a:xfrm>
              <a:off x="1408027" y="3748503"/>
              <a:ext cx="155400" cy="1554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42" name="Google Shape;842;p34"/>
            <p:cNvSpPr/>
            <p:nvPr/>
          </p:nvSpPr>
          <p:spPr>
            <a:xfrm>
              <a:off x="1408027" y="3539195"/>
              <a:ext cx="155400" cy="1554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43" name="Google Shape;843;p34"/>
            <p:cNvSpPr/>
            <p:nvPr/>
          </p:nvSpPr>
          <p:spPr>
            <a:xfrm>
              <a:off x="1408027" y="3329887"/>
              <a:ext cx="155400" cy="1554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grpSp>
      <p:grpSp>
        <p:nvGrpSpPr>
          <p:cNvPr id="844" name="Google Shape;844;p34"/>
          <p:cNvGrpSpPr/>
          <p:nvPr/>
        </p:nvGrpSpPr>
        <p:grpSpPr>
          <a:xfrm flipH="1" rot="-1680094">
            <a:off x="4752374" y="3230615"/>
            <a:ext cx="90100" cy="332798"/>
            <a:chOff x="1408027" y="3329887"/>
            <a:chExt cx="155407" cy="574016"/>
          </a:xfrm>
        </p:grpSpPr>
        <p:sp>
          <p:nvSpPr>
            <p:cNvPr id="845" name="Google Shape;845;p34"/>
            <p:cNvSpPr/>
            <p:nvPr/>
          </p:nvSpPr>
          <p:spPr>
            <a:xfrm>
              <a:off x="1408027" y="3748503"/>
              <a:ext cx="155400" cy="1554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46" name="Google Shape;846;p34"/>
            <p:cNvSpPr/>
            <p:nvPr/>
          </p:nvSpPr>
          <p:spPr>
            <a:xfrm>
              <a:off x="1408034" y="3539195"/>
              <a:ext cx="155400" cy="1554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47" name="Google Shape;847;p34"/>
            <p:cNvSpPr/>
            <p:nvPr/>
          </p:nvSpPr>
          <p:spPr>
            <a:xfrm>
              <a:off x="1408027" y="3329887"/>
              <a:ext cx="155400" cy="1554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grpSp>
      <p:sp>
        <p:nvSpPr>
          <p:cNvPr id="848" name="Google Shape;848;p34"/>
          <p:cNvSpPr txBox="1"/>
          <p:nvPr/>
        </p:nvSpPr>
        <p:spPr>
          <a:xfrm>
            <a:off x="3738824" y="2790429"/>
            <a:ext cx="1333200" cy="4386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es" sz="1200">
                <a:solidFill>
                  <a:srgbClr val="FFFFFF"/>
                </a:solidFill>
              </a:rPr>
              <a:t>          Ideas</a:t>
            </a:r>
            <a:endParaRPr b="1" sz="1200">
              <a:solidFill>
                <a:srgbClr val="FFFFFF"/>
              </a:solidFill>
              <a:latin typeface="Arial"/>
              <a:ea typeface="Arial"/>
              <a:cs typeface="Arial"/>
              <a:sym typeface="Arial"/>
            </a:endParaRPr>
          </a:p>
        </p:txBody>
      </p:sp>
      <p:sp>
        <p:nvSpPr>
          <p:cNvPr id="849" name="Google Shape;849;p34"/>
          <p:cNvSpPr txBox="1"/>
          <p:nvPr/>
        </p:nvSpPr>
        <p:spPr>
          <a:xfrm>
            <a:off x="4712713" y="968850"/>
            <a:ext cx="1705500" cy="230700"/>
          </a:xfrm>
          <a:prstGeom prst="rect">
            <a:avLst/>
          </a:prstGeom>
          <a:noFill/>
          <a:ln>
            <a:noFill/>
          </a:ln>
        </p:spPr>
        <p:txBody>
          <a:bodyPr anchorCtr="0" anchor="t" bIns="34275" lIns="81000" spcFirstLastPara="1" rIns="81000" wrap="square" tIns="34275">
            <a:noAutofit/>
          </a:bodyPr>
          <a:lstStyle/>
          <a:p>
            <a:pPr indent="0" lvl="0" marL="0" marR="0" rtl="0" algn="l">
              <a:spcBef>
                <a:spcPts val="0"/>
              </a:spcBef>
              <a:spcAft>
                <a:spcPts val="0"/>
              </a:spcAft>
              <a:buNone/>
            </a:pPr>
            <a:r>
              <a:rPr b="1" lang="es" sz="1100">
                <a:solidFill>
                  <a:srgbClr val="FFFFFF"/>
                </a:solidFill>
              </a:rPr>
              <a:t>Platform Integration with Google maps</a:t>
            </a:r>
            <a:endParaRPr b="1" sz="1100">
              <a:solidFill>
                <a:srgbClr val="FFFFFF"/>
              </a:solidFill>
              <a:latin typeface="Arial"/>
              <a:ea typeface="Arial"/>
              <a:cs typeface="Arial"/>
              <a:sym typeface="Arial"/>
            </a:endParaRPr>
          </a:p>
        </p:txBody>
      </p:sp>
      <p:sp>
        <p:nvSpPr>
          <p:cNvPr id="850" name="Google Shape;850;p34"/>
          <p:cNvSpPr txBox="1"/>
          <p:nvPr/>
        </p:nvSpPr>
        <p:spPr>
          <a:xfrm>
            <a:off x="6113199" y="1742575"/>
            <a:ext cx="2234400" cy="230700"/>
          </a:xfrm>
          <a:prstGeom prst="rect">
            <a:avLst/>
          </a:prstGeom>
          <a:noFill/>
          <a:ln>
            <a:noFill/>
          </a:ln>
        </p:spPr>
        <p:txBody>
          <a:bodyPr anchorCtr="0" anchor="t" bIns="34275" lIns="81000" spcFirstLastPara="1" rIns="81000" wrap="square" tIns="34275">
            <a:noAutofit/>
          </a:bodyPr>
          <a:lstStyle/>
          <a:p>
            <a:pPr indent="0" lvl="0" marL="0" marR="0" rtl="0" algn="l">
              <a:spcBef>
                <a:spcPts val="0"/>
              </a:spcBef>
              <a:spcAft>
                <a:spcPts val="0"/>
              </a:spcAft>
              <a:buNone/>
            </a:pPr>
            <a:r>
              <a:rPr b="1" lang="es" sz="1100">
                <a:solidFill>
                  <a:srgbClr val="FFFFFF"/>
                </a:solidFill>
              </a:rPr>
              <a:t>Implementation of a DL driven recommendation system in the backend</a:t>
            </a:r>
            <a:endParaRPr b="1" sz="1100">
              <a:solidFill>
                <a:srgbClr val="FFFFFF"/>
              </a:solidFill>
              <a:latin typeface="Arial"/>
              <a:ea typeface="Arial"/>
              <a:cs typeface="Arial"/>
              <a:sym typeface="Arial"/>
            </a:endParaRPr>
          </a:p>
        </p:txBody>
      </p:sp>
      <p:sp>
        <p:nvSpPr>
          <p:cNvPr id="851" name="Google Shape;851;p34"/>
          <p:cNvSpPr txBox="1"/>
          <p:nvPr/>
        </p:nvSpPr>
        <p:spPr>
          <a:xfrm>
            <a:off x="2370473" y="4259700"/>
            <a:ext cx="1823700" cy="230700"/>
          </a:xfrm>
          <a:prstGeom prst="rect">
            <a:avLst/>
          </a:prstGeom>
          <a:noFill/>
          <a:ln>
            <a:noFill/>
          </a:ln>
        </p:spPr>
        <p:txBody>
          <a:bodyPr anchorCtr="0" anchor="t" bIns="34275" lIns="81000" spcFirstLastPara="1" rIns="81000" wrap="square" tIns="34275">
            <a:noAutofit/>
          </a:bodyPr>
          <a:lstStyle/>
          <a:p>
            <a:pPr indent="0" lvl="0" marL="0" marR="0" rtl="0" algn="l">
              <a:spcBef>
                <a:spcPts val="0"/>
              </a:spcBef>
              <a:spcAft>
                <a:spcPts val="0"/>
              </a:spcAft>
              <a:buNone/>
            </a:pPr>
            <a:r>
              <a:rPr b="1" lang="es" sz="1100">
                <a:solidFill>
                  <a:srgbClr val="FFFFFF"/>
                </a:solidFill>
              </a:rPr>
              <a:t>Introducing AI chatbot for easy navigation and usage</a:t>
            </a:r>
            <a:endParaRPr b="1" sz="1100">
              <a:solidFill>
                <a:srgbClr val="FFFFFF"/>
              </a:solidFill>
              <a:latin typeface="Arial"/>
              <a:ea typeface="Arial"/>
              <a:cs typeface="Arial"/>
              <a:sym typeface="Arial"/>
            </a:endParaRPr>
          </a:p>
        </p:txBody>
      </p:sp>
      <p:sp>
        <p:nvSpPr>
          <p:cNvPr id="852" name="Google Shape;852;p34"/>
          <p:cNvSpPr txBox="1"/>
          <p:nvPr/>
        </p:nvSpPr>
        <p:spPr>
          <a:xfrm>
            <a:off x="4324275" y="4154925"/>
            <a:ext cx="2234400" cy="543300"/>
          </a:xfrm>
          <a:prstGeom prst="rect">
            <a:avLst/>
          </a:prstGeom>
          <a:noFill/>
          <a:ln>
            <a:noFill/>
          </a:ln>
        </p:spPr>
        <p:txBody>
          <a:bodyPr anchorCtr="0" anchor="t" bIns="34275" lIns="81000" spcFirstLastPara="1" rIns="81000" wrap="square" tIns="34275">
            <a:noAutofit/>
          </a:bodyPr>
          <a:lstStyle/>
          <a:p>
            <a:pPr indent="0" lvl="0" marL="0" marR="0" rtl="0" algn="l">
              <a:spcBef>
                <a:spcPts val="0"/>
              </a:spcBef>
              <a:spcAft>
                <a:spcPts val="0"/>
              </a:spcAft>
              <a:buNone/>
            </a:pPr>
            <a:r>
              <a:rPr b="1" lang="es" sz="1100">
                <a:solidFill>
                  <a:srgbClr val="FFFFFF"/>
                </a:solidFill>
              </a:rPr>
              <a:t>Automated Offer generation, and Distribution to the Customers</a:t>
            </a:r>
            <a:endParaRPr b="1" sz="1100">
              <a:solidFill>
                <a:srgbClr val="FFFFFF"/>
              </a:solidFill>
              <a:latin typeface="Arial"/>
              <a:ea typeface="Arial"/>
              <a:cs typeface="Arial"/>
              <a:sym typeface="Arial"/>
            </a:endParaRPr>
          </a:p>
        </p:txBody>
      </p:sp>
      <p:sp>
        <p:nvSpPr>
          <p:cNvPr id="853" name="Google Shape;853;p34"/>
          <p:cNvSpPr txBox="1"/>
          <p:nvPr/>
        </p:nvSpPr>
        <p:spPr>
          <a:xfrm>
            <a:off x="6558674" y="3408725"/>
            <a:ext cx="1889100" cy="230700"/>
          </a:xfrm>
          <a:prstGeom prst="rect">
            <a:avLst/>
          </a:prstGeom>
          <a:noFill/>
          <a:ln>
            <a:noFill/>
          </a:ln>
        </p:spPr>
        <p:txBody>
          <a:bodyPr anchorCtr="0" anchor="t" bIns="34275" lIns="81000" spcFirstLastPara="1" rIns="81000" wrap="square" tIns="34275">
            <a:noAutofit/>
          </a:bodyPr>
          <a:lstStyle/>
          <a:p>
            <a:pPr indent="0" lvl="0" marL="0" marR="0" rtl="0" algn="ctr">
              <a:spcBef>
                <a:spcPts val="0"/>
              </a:spcBef>
              <a:spcAft>
                <a:spcPts val="0"/>
              </a:spcAft>
              <a:buNone/>
            </a:pPr>
            <a:r>
              <a:rPr b="1" lang="es" sz="1100">
                <a:solidFill>
                  <a:srgbClr val="FFFFFF"/>
                </a:solidFill>
              </a:rPr>
              <a:t>Semi-Automatic updates for restaurants and Delivery Agents</a:t>
            </a:r>
            <a:endParaRPr b="1" sz="1100">
              <a:solidFill>
                <a:srgbClr val="FFFFFF"/>
              </a:solidFill>
              <a:latin typeface="Arial"/>
              <a:ea typeface="Arial"/>
              <a:cs typeface="Arial"/>
              <a:sym typeface="Arial"/>
            </a:endParaRPr>
          </a:p>
        </p:txBody>
      </p:sp>
      <p:sp>
        <p:nvSpPr>
          <p:cNvPr id="854" name="Google Shape;854;p34"/>
          <p:cNvSpPr txBox="1"/>
          <p:nvPr/>
        </p:nvSpPr>
        <p:spPr>
          <a:xfrm>
            <a:off x="1104125" y="1732750"/>
            <a:ext cx="1333200" cy="279600"/>
          </a:xfrm>
          <a:prstGeom prst="rect">
            <a:avLst/>
          </a:prstGeom>
          <a:noFill/>
          <a:ln>
            <a:noFill/>
          </a:ln>
          <a:effectLst>
            <a:outerShdw blurRad="57150" rotWithShape="0" algn="bl" dir="5400000" dist="19050">
              <a:srgbClr val="000000">
                <a:alpha val="50000"/>
              </a:srgbClr>
            </a:outerShdw>
          </a:effectLst>
        </p:spPr>
        <p:txBody>
          <a:bodyPr anchorCtr="0" anchor="t" bIns="34275" lIns="68575" spcFirstLastPara="1" rIns="68575" wrap="square" tIns="34275">
            <a:noAutofit/>
          </a:bodyPr>
          <a:lstStyle/>
          <a:p>
            <a:pPr indent="0" lvl="0" marL="0" marR="0" rtl="0" algn="l">
              <a:spcBef>
                <a:spcPts val="0"/>
              </a:spcBef>
              <a:spcAft>
                <a:spcPts val="0"/>
              </a:spcAft>
              <a:buNone/>
            </a:pPr>
            <a:r>
              <a:rPr b="1" lang="es" sz="1100">
                <a:solidFill>
                  <a:srgbClr val="FFFFFF"/>
                </a:solidFill>
              </a:rPr>
              <a:t> Integration of a payment gateway</a:t>
            </a:r>
            <a:endParaRPr b="1" sz="1100">
              <a:solidFill>
                <a:srgbClr val="FFFFFF"/>
              </a:solidFill>
            </a:endParaRPr>
          </a:p>
        </p:txBody>
      </p:sp>
      <p:sp>
        <p:nvSpPr>
          <p:cNvPr id="855" name="Google Shape;855;p34"/>
          <p:cNvSpPr txBox="1"/>
          <p:nvPr/>
        </p:nvSpPr>
        <p:spPr>
          <a:xfrm>
            <a:off x="1058925" y="3552613"/>
            <a:ext cx="1504200" cy="5985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es" sz="1100">
                <a:solidFill>
                  <a:srgbClr val="FFFFFF"/>
                </a:solidFill>
              </a:rPr>
              <a:t>Hosting on Cloud Application Hosting Platform</a:t>
            </a:r>
            <a:endParaRPr b="1" sz="1100">
              <a:solidFill>
                <a:srgbClr val="3F3F3F"/>
              </a:solidFill>
            </a:endParaRPr>
          </a:p>
        </p:txBody>
      </p:sp>
      <p:sp>
        <p:nvSpPr>
          <p:cNvPr id="856" name="Google Shape;856;p34"/>
          <p:cNvSpPr/>
          <p:nvPr/>
        </p:nvSpPr>
        <p:spPr>
          <a:xfrm>
            <a:off x="4974617" y="3694069"/>
            <a:ext cx="234900" cy="234213"/>
          </a:xfrm>
          <a:custGeom>
            <a:rect b="b" l="l" r="r" t="t"/>
            <a:pathLst>
              <a:path extrusionOk="0" h="3230531" w="3240000">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grpSp>
        <p:nvGrpSpPr>
          <p:cNvPr id="857" name="Google Shape;857;p34"/>
          <p:cNvGrpSpPr/>
          <p:nvPr/>
        </p:nvGrpSpPr>
        <p:grpSpPr>
          <a:xfrm>
            <a:off x="2483362" y="3270109"/>
            <a:ext cx="598500" cy="598500"/>
            <a:chOff x="2670362" y="3472934"/>
            <a:chExt cx="598500" cy="598500"/>
          </a:xfrm>
        </p:grpSpPr>
        <p:sp>
          <p:nvSpPr>
            <p:cNvPr id="858" name="Google Shape;858;p34"/>
            <p:cNvSpPr/>
            <p:nvPr/>
          </p:nvSpPr>
          <p:spPr>
            <a:xfrm>
              <a:off x="2670362" y="3472934"/>
              <a:ext cx="598500" cy="598500"/>
            </a:xfrm>
            <a:prstGeom prst="ellipse">
              <a:avLst/>
            </a:prstGeom>
            <a:noFill/>
            <a:ln cap="flat" cmpd="sng" w="76200">
              <a:solidFill>
                <a:schemeClr val="accen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rgbClr val="3F3F3F"/>
                </a:solidFill>
                <a:latin typeface="Arial"/>
                <a:ea typeface="Arial"/>
                <a:cs typeface="Arial"/>
                <a:sym typeface="Arial"/>
              </a:endParaRPr>
            </a:p>
          </p:txBody>
        </p:sp>
        <p:sp>
          <p:nvSpPr>
            <p:cNvPr id="859" name="Google Shape;859;p34"/>
            <p:cNvSpPr/>
            <p:nvPr/>
          </p:nvSpPr>
          <p:spPr>
            <a:xfrm>
              <a:off x="2840691" y="3643263"/>
              <a:ext cx="259200" cy="259200"/>
            </a:xfrm>
            <a:custGeom>
              <a:rect b="b" l="l" r="r" t="t"/>
              <a:pathLst>
                <a:path extrusionOk="0" h="3240000" w="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dk1"/>
                </a:solidFill>
                <a:latin typeface="Arial"/>
                <a:ea typeface="Arial"/>
                <a:cs typeface="Arial"/>
                <a:sym typeface="Arial"/>
              </a:endParaRPr>
            </a:p>
          </p:txBody>
        </p:sp>
      </p:grpSp>
      <p:sp>
        <p:nvSpPr>
          <p:cNvPr id="860" name="Google Shape;860;p34"/>
          <p:cNvSpPr/>
          <p:nvPr/>
        </p:nvSpPr>
        <p:spPr>
          <a:xfrm flipH="1">
            <a:off x="3529161" y="3729107"/>
            <a:ext cx="297624" cy="245521"/>
          </a:xfrm>
          <a:custGeom>
            <a:rect b="b" l="l" r="r" t="t"/>
            <a:pathLst>
              <a:path extrusionOk="0" h="2654282" w="3217557">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sp>
        <p:nvSpPr>
          <p:cNvPr id="861" name="Google Shape;861;p34"/>
          <p:cNvSpPr/>
          <p:nvPr/>
        </p:nvSpPr>
        <p:spPr>
          <a:xfrm rot="9877425">
            <a:off x="5975631" y="3400188"/>
            <a:ext cx="301908" cy="254843"/>
          </a:xfrm>
          <a:custGeom>
            <a:rect b="b" l="l" r="r" t="t"/>
            <a:pathLst>
              <a:path extrusionOk="0" h="2472345" w="2911009">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sp>
        <p:nvSpPr>
          <p:cNvPr id="862" name="Google Shape;862;p34"/>
          <p:cNvSpPr/>
          <p:nvPr/>
        </p:nvSpPr>
        <p:spPr>
          <a:xfrm>
            <a:off x="5586309" y="1734379"/>
            <a:ext cx="268473" cy="270715"/>
          </a:xfrm>
          <a:custGeom>
            <a:rect b="b" l="l" r="r" t="t"/>
            <a:pathLst>
              <a:path extrusionOk="0" h="1665940" w="1652142">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grpSp>
        <p:nvGrpSpPr>
          <p:cNvPr id="863" name="Google Shape;863;p34"/>
          <p:cNvGrpSpPr/>
          <p:nvPr/>
        </p:nvGrpSpPr>
        <p:grpSpPr>
          <a:xfrm>
            <a:off x="4193471" y="2384514"/>
            <a:ext cx="432054" cy="382650"/>
            <a:chOff x="1481943" y="1694572"/>
            <a:chExt cx="3165229" cy="2803300"/>
          </a:xfrm>
        </p:grpSpPr>
        <p:sp>
          <p:nvSpPr>
            <p:cNvPr id="864" name="Google Shape;864;p34"/>
            <p:cNvSpPr/>
            <p:nvPr/>
          </p:nvSpPr>
          <p:spPr>
            <a:xfrm>
              <a:off x="1481943" y="3033346"/>
              <a:ext cx="791400" cy="1362900"/>
            </a:xfrm>
            <a:prstGeom prst="rect">
              <a:avLst/>
            </a:prstGeom>
            <a:solidFill>
              <a:schemeClr val="accent1"/>
            </a:solidFill>
            <a:ln cap="flat" cmpd="sng" w="19050">
              <a:solidFill>
                <a:srgbClr val="3F3F3F"/>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rial"/>
                <a:ea typeface="Arial"/>
                <a:cs typeface="Arial"/>
                <a:sym typeface="Arial"/>
              </a:endParaRPr>
            </a:p>
          </p:txBody>
        </p:sp>
        <p:sp>
          <p:nvSpPr>
            <p:cNvPr id="865" name="Google Shape;865;p34"/>
            <p:cNvSpPr/>
            <p:nvPr/>
          </p:nvSpPr>
          <p:spPr>
            <a:xfrm>
              <a:off x="2273250" y="1694572"/>
              <a:ext cx="2373922" cy="2803300"/>
            </a:xfrm>
            <a:custGeom>
              <a:rect b="b" l="l" r="r" t="t"/>
              <a:pathLst>
                <a:path extrusionOk="0" h="2803300" w="2373922">
                  <a:moveTo>
                    <a:pt x="1049822" y="145"/>
                  </a:moveTo>
                  <a:cubicBezTo>
                    <a:pt x="1143845" y="-4724"/>
                    <a:pt x="1268997" y="113723"/>
                    <a:pt x="1317525" y="265693"/>
                  </a:cubicBezTo>
                  <a:cubicBezTo>
                    <a:pt x="1403343" y="619184"/>
                    <a:pt x="814876" y="1156571"/>
                    <a:pt x="1225576" y="1179047"/>
                  </a:cubicBezTo>
                  <a:cubicBezTo>
                    <a:pt x="1515724" y="1150441"/>
                    <a:pt x="1671014" y="1121835"/>
                    <a:pt x="1985680" y="1111618"/>
                  </a:cubicBezTo>
                  <a:cubicBezTo>
                    <a:pt x="2271741" y="1115705"/>
                    <a:pt x="2318736" y="1297558"/>
                    <a:pt x="2175707" y="1491671"/>
                  </a:cubicBezTo>
                  <a:cubicBezTo>
                    <a:pt x="2355516" y="1501888"/>
                    <a:pt x="2504676" y="1781820"/>
                    <a:pt x="2194096" y="1896244"/>
                  </a:cubicBezTo>
                  <a:cubicBezTo>
                    <a:pt x="2490372" y="2080140"/>
                    <a:pt x="2320780" y="2313076"/>
                    <a:pt x="2151187" y="2355986"/>
                  </a:cubicBezTo>
                  <a:cubicBezTo>
                    <a:pt x="2294217" y="2484713"/>
                    <a:pt x="2277871" y="2582791"/>
                    <a:pt x="2132798" y="2662480"/>
                  </a:cubicBezTo>
                  <a:cubicBezTo>
                    <a:pt x="1810980" y="2795294"/>
                    <a:pt x="979361" y="2887242"/>
                    <a:pt x="508383" y="2686999"/>
                  </a:cubicBezTo>
                  <a:cubicBezTo>
                    <a:pt x="340618" y="2629554"/>
                    <a:pt x="218316" y="2570024"/>
                    <a:pt x="99892" y="2541486"/>
                  </a:cubicBezTo>
                  <a:lnTo>
                    <a:pt x="0" y="2527191"/>
                  </a:lnTo>
                  <a:lnTo>
                    <a:pt x="0" y="1492941"/>
                  </a:lnTo>
                  <a:lnTo>
                    <a:pt x="15103" y="1488772"/>
                  </a:lnTo>
                  <a:cubicBezTo>
                    <a:pt x="28041" y="1483858"/>
                    <a:pt x="42965" y="1476900"/>
                    <a:pt x="60902" y="1467152"/>
                  </a:cubicBezTo>
                  <a:cubicBezTo>
                    <a:pt x="105854" y="1354770"/>
                    <a:pt x="162045" y="1261800"/>
                    <a:pt x="299966" y="1136138"/>
                  </a:cubicBezTo>
                  <a:cubicBezTo>
                    <a:pt x="512469" y="811254"/>
                    <a:pt x="865958" y="645747"/>
                    <a:pt x="937472" y="161485"/>
                  </a:cubicBezTo>
                  <a:cubicBezTo>
                    <a:pt x="948200" y="50382"/>
                    <a:pt x="993408" y="3067"/>
                    <a:pt x="1049822" y="145"/>
                  </a:cubicBezTo>
                  <a:close/>
                </a:path>
              </a:pathLst>
            </a:custGeom>
            <a:solidFill>
              <a:schemeClr val="lt1"/>
            </a:solidFill>
            <a:ln cap="flat" cmpd="sng" w="19050">
              <a:solidFill>
                <a:srgbClr val="3F3F3F"/>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2000">
                <a:solidFill>
                  <a:schemeClr val="lt1"/>
                </a:solidFill>
                <a:latin typeface="Arial"/>
                <a:ea typeface="Arial"/>
                <a:cs typeface="Arial"/>
                <a:sym typeface="Arial"/>
              </a:endParaRPr>
            </a:p>
          </p:txBody>
        </p:sp>
      </p:grpSp>
      <p:grpSp>
        <p:nvGrpSpPr>
          <p:cNvPr id="866" name="Google Shape;866;p34"/>
          <p:cNvGrpSpPr/>
          <p:nvPr/>
        </p:nvGrpSpPr>
        <p:grpSpPr>
          <a:xfrm>
            <a:off x="4255352" y="1262072"/>
            <a:ext cx="227867" cy="282725"/>
            <a:chOff x="7235854" y="2645840"/>
            <a:chExt cx="219949" cy="268826"/>
          </a:xfrm>
        </p:grpSpPr>
        <p:sp>
          <p:nvSpPr>
            <p:cNvPr id="867" name="Google Shape;867;p34"/>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4"/>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34"/>
          <p:cNvGrpSpPr/>
          <p:nvPr/>
        </p:nvGrpSpPr>
        <p:grpSpPr>
          <a:xfrm>
            <a:off x="2736523" y="1781025"/>
            <a:ext cx="302399" cy="303151"/>
            <a:chOff x="-3771675" y="3971775"/>
            <a:chExt cx="291300" cy="292025"/>
          </a:xfrm>
        </p:grpSpPr>
        <p:sp>
          <p:nvSpPr>
            <p:cNvPr id="870" name="Google Shape;870;p3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 name="Shape 878"/>
        <p:cNvGrpSpPr/>
        <p:nvPr/>
      </p:nvGrpSpPr>
      <p:grpSpPr>
        <a:xfrm>
          <a:off x="0" y="0"/>
          <a:ext cx="0" cy="0"/>
          <a:chOff x="0" y="0"/>
          <a:chExt cx="0" cy="0"/>
        </a:xfrm>
      </p:grpSpPr>
      <p:sp>
        <p:nvSpPr>
          <p:cNvPr id="879" name="Google Shape;879;p35"/>
          <p:cNvSpPr txBox="1"/>
          <p:nvPr>
            <p:ph type="ctrTitle"/>
          </p:nvPr>
        </p:nvSpPr>
        <p:spPr>
          <a:xfrm>
            <a:off x="311700" y="174100"/>
            <a:ext cx="8520600" cy="101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OUR TEAM</a:t>
            </a:r>
            <a:br>
              <a:rPr lang="es"/>
            </a:br>
            <a:r>
              <a:rPr lang="es"/>
              <a:t>Team Renegades</a:t>
            </a:r>
            <a:endParaRPr/>
          </a:p>
        </p:txBody>
      </p:sp>
      <p:pic>
        <p:nvPicPr>
          <p:cNvPr id="880" name="Google Shape;880;p35"/>
          <p:cNvPicPr preferRelativeResize="0"/>
          <p:nvPr/>
        </p:nvPicPr>
        <p:blipFill rotWithShape="1">
          <a:blip r:embed="rId3">
            <a:alphaModFix/>
          </a:blip>
          <a:srcRect b="0" l="39365" r="8146" t="0"/>
          <a:stretch/>
        </p:blipFill>
        <p:spPr>
          <a:xfrm>
            <a:off x="311712" y="1453300"/>
            <a:ext cx="1289123" cy="3309199"/>
          </a:xfrm>
          <a:prstGeom prst="rect">
            <a:avLst/>
          </a:prstGeom>
          <a:noFill/>
          <a:ln>
            <a:noFill/>
          </a:ln>
        </p:spPr>
      </p:pic>
      <p:pic>
        <p:nvPicPr>
          <p:cNvPr id="881" name="Google Shape;881;p35"/>
          <p:cNvPicPr preferRelativeResize="0"/>
          <p:nvPr/>
        </p:nvPicPr>
        <p:blipFill rotWithShape="1">
          <a:blip r:embed="rId4">
            <a:alphaModFix/>
          </a:blip>
          <a:srcRect b="0" l="7840" r="7849" t="0"/>
          <a:stretch/>
        </p:blipFill>
        <p:spPr>
          <a:xfrm>
            <a:off x="3107800" y="1453300"/>
            <a:ext cx="1289127" cy="3309201"/>
          </a:xfrm>
          <a:prstGeom prst="rect">
            <a:avLst/>
          </a:prstGeom>
          <a:noFill/>
          <a:ln>
            <a:noFill/>
          </a:ln>
        </p:spPr>
      </p:pic>
      <p:pic>
        <p:nvPicPr>
          <p:cNvPr id="882" name="Google Shape;882;p35"/>
          <p:cNvPicPr preferRelativeResize="0"/>
          <p:nvPr/>
        </p:nvPicPr>
        <p:blipFill rotWithShape="1">
          <a:blip r:embed="rId5">
            <a:alphaModFix/>
          </a:blip>
          <a:srcRect b="0" l="25649" r="25644" t="0"/>
          <a:stretch/>
        </p:blipFill>
        <p:spPr>
          <a:xfrm>
            <a:off x="1709739" y="1453300"/>
            <a:ext cx="1289126" cy="3309204"/>
          </a:xfrm>
          <a:prstGeom prst="rect">
            <a:avLst/>
          </a:prstGeom>
          <a:noFill/>
          <a:ln>
            <a:noFill/>
          </a:ln>
        </p:spPr>
      </p:pic>
      <p:cxnSp>
        <p:nvCxnSpPr>
          <p:cNvPr id="883" name="Google Shape;883;p35"/>
          <p:cNvCxnSpPr/>
          <p:nvPr/>
        </p:nvCxnSpPr>
        <p:spPr>
          <a:xfrm>
            <a:off x="4038600" y="1905000"/>
            <a:ext cx="1457400" cy="0"/>
          </a:xfrm>
          <a:prstGeom prst="straightConnector1">
            <a:avLst/>
          </a:prstGeom>
          <a:noFill/>
          <a:ln cap="flat" cmpd="sng" w="28575">
            <a:solidFill>
              <a:srgbClr val="FFFFFF"/>
            </a:solidFill>
            <a:prstDash val="solid"/>
            <a:round/>
            <a:headEnd len="med" w="med" type="oval"/>
            <a:tailEnd len="med" w="med" type="oval"/>
          </a:ln>
        </p:spPr>
      </p:cxnSp>
      <p:cxnSp>
        <p:nvCxnSpPr>
          <p:cNvPr id="884" name="Google Shape;884;p35"/>
          <p:cNvCxnSpPr/>
          <p:nvPr/>
        </p:nvCxnSpPr>
        <p:spPr>
          <a:xfrm>
            <a:off x="2714700" y="2971800"/>
            <a:ext cx="2781300" cy="0"/>
          </a:xfrm>
          <a:prstGeom prst="straightConnector1">
            <a:avLst/>
          </a:prstGeom>
          <a:noFill/>
          <a:ln cap="flat" cmpd="sng" w="28575">
            <a:solidFill>
              <a:srgbClr val="FFFFFF"/>
            </a:solidFill>
            <a:prstDash val="solid"/>
            <a:round/>
            <a:headEnd len="med" w="med" type="oval"/>
            <a:tailEnd len="med" w="med" type="oval"/>
          </a:ln>
        </p:spPr>
      </p:cxnSp>
      <p:cxnSp>
        <p:nvCxnSpPr>
          <p:cNvPr id="885" name="Google Shape;885;p35"/>
          <p:cNvCxnSpPr/>
          <p:nvPr/>
        </p:nvCxnSpPr>
        <p:spPr>
          <a:xfrm>
            <a:off x="1152600" y="4038600"/>
            <a:ext cx="4343400" cy="0"/>
          </a:xfrm>
          <a:prstGeom prst="straightConnector1">
            <a:avLst/>
          </a:prstGeom>
          <a:noFill/>
          <a:ln cap="flat" cmpd="sng" w="28575">
            <a:solidFill>
              <a:srgbClr val="FFFFFF"/>
            </a:solidFill>
            <a:prstDash val="solid"/>
            <a:round/>
            <a:headEnd len="med" w="med" type="oval"/>
            <a:tailEnd len="med" w="med" type="oval"/>
          </a:ln>
        </p:spPr>
      </p:cxnSp>
      <p:sp>
        <p:nvSpPr>
          <p:cNvPr id="886" name="Google Shape;886;p35"/>
          <p:cNvSpPr txBox="1"/>
          <p:nvPr>
            <p:ph idx="4294967295" type="subTitle"/>
          </p:nvPr>
        </p:nvSpPr>
        <p:spPr>
          <a:xfrm>
            <a:off x="5745892" y="19050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19CS10053</a:t>
            </a:r>
            <a:endParaRPr sz="900">
              <a:solidFill>
                <a:srgbClr val="FFFFFF"/>
              </a:solidFill>
            </a:endParaRPr>
          </a:p>
        </p:txBody>
      </p:sp>
      <p:sp>
        <p:nvSpPr>
          <p:cNvPr id="887" name="Google Shape;887;p35"/>
          <p:cNvSpPr txBox="1"/>
          <p:nvPr>
            <p:ph idx="4294967295" type="subTitle"/>
          </p:nvPr>
        </p:nvSpPr>
        <p:spPr>
          <a:xfrm>
            <a:off x="5745892" y="29718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19CS10011</a:t>
            </a:r>
            <a:endParaRPr sz="900">
              <a:solidFill>
                <a:srgbClr val="FFFFFF"/>
              </a:solidFill>
            </a:endParaRPr>
          </a:p>
        </p:txBody>
      </p:sp>
      <p:sp>
        <p:nvSpPr>
          <p:cNvPr id="888" name="Google Shape;888;p35"/>
          <p:cNvSpPr txBox="1"/>
          <p:nvPr>
            <p:ph idx="4294967295" type="subTitle"/>
          </p:nvPr>
        </p:nvSpPr>
        <p:spPr>
          <a:xfrm>
            <a:off x="5745892" y="4038600"/>
            <a:ext cx="2335200" cy="50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900"/>
              <a:t>19CS30005</a:t>
            </a:r>
            <a:endParaRPr sz="900"/>
          </a:p>
        </p:txBody>
      </p:sp>
      <p:sp>
        <p:nvSpPr>
          <p:cNvPr id="889" name="Google Shape;889;p35"/>
          <p:cNvSpPr txBox="1"/>
          <p:nvPr>
            <p:ph idx="4294967295" type="ctrTitle"/>
          </p:nvPr>
        </p:nvSpPr>
        <p:spPr>
          <a:xfrm>
            <a:off x="5745906" y="17087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Satvik Bansal</a:t>
            </a:r>
            <a:endParaRPr sz="1000">
              <a:solidFill>
                <a:srgbClr val="FFFFFF"/>
              </a:solidFill>
            </a:endParaRPr>
          </a:p>
        </p:txBody>
      </p:sp>
      <p:sp>
        <p:nvSpPr>
          <p:cNvPr id="890" name="Google Shape;890;p35"/>
          <p:cNvSpPr txBox="1"/>
          <p:nvPr>
            <p:ph idx="4294967295" type="ctrTitle"/>
          </p:nvPr>
        </p:nvSpPr>
        <p:spPr>
          <a:xfrm>
            <a:off x="5745906" y="27755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Anish Sofat</a:t>
            </a:r>
            <a:endParaRPr sz="1000">
              <a:solidFill>
                <a:srgbClr val="FFFFFF"/>
              </a:solidFill>
            </a:endParaRPr>
          </a:p>
        </p:txBody>
      </p:sp>
      <p:sp>
        <p:nvSpPr>
          <p:cNvPr id="891" name="Google Shape;891;p35"/>
          <p:cNvSpPr txBox="1"/>
          <p:nvPr>
            <p:ph idx="4294967295" type="ctrTitle"/>
          </p:nvPr>
        </p:nvSpPr>
        <p:spPr>
          <a:xfrm>
            <a:off x="5745906" y="3842388"/>
            <a:ext cx="2076000" cy="19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Aryan Agarwal</a:t>
            </a:r>
            <a:endParaRPr sz="1000">
              <a:solidFill>
                <a:srgbClr val="FFFFFF"/>
              </a:solidFill>
            </a:endParaRPr>
          </a:p>
        </p:txBody>
      </p:sp>
      <p:cxnSp>
        <p:nvCxnSpPr>
          <p:cNvPr id="892" name="Google Shape;892;p35"/>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sp>
        <p:nvSpPr>
          <p:cNvPr id="897" name="Google Shape;897;p36"/>
          <p:cNvSpPr txBox="1"/>
          <p:nvPr>
            <p:ph idx="4294967295" type="ctrTitle"/>
          </p:nvPr>
        </p:nvSpPr>
        <p:spPr>
          <a:xfrm>
            <a:off x="6084500" y="960938"/>
            <a:ext cx="18129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THANKS!</a:t>
            </a:r>
            <a:endParaRPr/>
          </a:p>
        </p:txBody>
      </p:sp>
      <p:sp>
        <p:nvSpPr>
          <p:cNvPr id="898" name="Google Shape;898;p36"/>
          <p:cNvSpPr txBox="1"/>
          <p:nvPr>
            <p:ph idx="4294967295" type="subTitle"/>
          </p:nvPr>
        </p:nvSpPr>
        <p:spPr>
          <a:xfrm>
            <a:off x="5701050" y="2154615"/>
            <a:ext cx="28890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1500">
                <a:latin typeface="Roboto"/>
                <a:ea typeface="Roboto"/>
                <a:cs typeface="Roboto"/>
                <a:sym typeface="Roboto"/>
              </a:rPr>
              <a:t>Do you have any questions?</a:t>
            </a:r>
            <a:endParaRPr b="1" sz="1500">
              <a:latin typeface="Roboto"/>
              <a:ea typeface="Roboto"/>
              <a:cs typeface="Roboto"/>
              <a:sym typeface="Roboto"/>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sz="1000"/>
          </a:p>
        </p:txBody>
      </p:sp>
      <p:grpSp>
        <p:nvGrpSpPr>
          <p:cNvPr id="899" name="Google Shape;899;p36"/>
          <p:cNvGrpSpPr/>
          <p:nvPr/>
        </p:nvGrpSpPr>
        <p:grpSpPr>
          <a:xfrm flipH="1">
            <a:off x="-2270676" y="-15797"/>
            <a:ext cx="7324051" cy="5378088"/>
            <a:chOff x="238125" y="262775"/>
            <a:chExt cx="7092825" cy="5151425"/>
          </a:xfrm>
        </p:grpSpPr>
        <p:sp>
          <p:nvSpPr>
            <p:cNvPr id="900" name="Google Shape;900;p36"/>
            <p:cNvSpPr/>
            <p:nvPr/>
          </p:nvSpPr>
          <p:spPr>
            <a:xfrm>
              <a:off x="4565450" y="4835675"/>
              <a:ext cx="850200" cy="445800"/>
            </a:xfrm>
            <a:custGeom>
              <a:rect b="b" l="l" r="r" t="t"/>
              <a:pathLst>
                <a:path extrusionOk="0" h="17832" w="34008">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6"/>
            <p:cNvSpPr/>
            <p:nvPr/>
          </p:nvSpPr>
          <p:spPr>
            <a:xfrm>
              <a:off x="5848675" y="1425000"/>
              <a:ext cx="423525" cy="132575"/>
            </a:xfrm>
            <a:custGeom>
              <a:rect b="b" l="l" r="r" t="t"/>
              <a:pathLst>
                <a:path extrusionOk="0" h="5303" w="16941">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6"/>
            <p:cNvSpPr/>
            <p:nvPr/>
          </p:nvSpPr>
          <p:spPr>
            <a:xfrm>
              <a:off x="5941025" y="1557925"/>
              <a:ext cx="238825" cy="95175"/>
            </a:xfrm>
            <a:custGeom>
              <a:rect b="b" l="l" r="r" t="t"/>
              <a:pathLst>
                <a:path extrusionOk="0" h="3807" w="9553">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6"/>
            <p:cNvSpPr/>
            <p:nvPr/>
          </p:nvSpPr>
          <p:spPr>
            <a:xfrm>
              <a:off x="6009475" y="1680125"/>
              <a:ext cx="119425" cy="102525"/>
            </a:xfrm>
            <a:custGeom>
              <a:rect b="b" l="l" r="r" t="t"/>
              <a:pathLst>
                <a:path extrusionOk="0" h="4101" w="4777">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6"/>
            <p:cNvSpPr/>
            <p:nvPr/>
          </p:nvSpPr>
          <p:spPr>
            <a:xfrm>
              <a:off x="5753150" y="1286475"/>
              <a:ext cx="614575" cy="170775"/>
            </a:xfrm>
            <a:custGeom>
              <a:rect b="b" l="l" r="r" t="t"/>
              <a:pathLst>
                <a:path extrusionOk="0" h="6831" w="24583">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6"/>
            <p:cNvSpPr/>
            <p:nvPr/>
          </p:nvSpPr>
          <p:spPr>
            <a:xfrm>
              <a:off x="1997375" y="1099025"/>
              <a:ext cx="3593400" cy="4136275"/>
            </a:xfrm>
            <a:custGeom>
              <a:rect b="b" l="l" r="r" t="t"/>
              <a:pathLst>
                <a:path extrusionOk="0" h="165451" w="143736">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6"/>
            <p:cNvSpPr/>
            <p:nvPr/>
          </p:nvSpPr>
          <p:spPr>
            <a:xfrm>
              <a:off x="2271225" y="2928325"/>
              <a:ext cx="977575" cy="976000"/>
            </a:xfrm>
            <a:custGeom>
              <a:rect b="b" l="l" r="r" t="t"/>
              <a:pathLst>
                <a:path extrusionOk="0" h="39040" w="39103">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6"/>
            <p:cNvSpPr/>
            <p:nvPr/>
          </p:nvSpPr>
          <p:spPr>
            <a:xfrm>
              <a:off x="3957250" y="2998400"/>
              <a:ext cx="25" cy="25"/>
            </a:xfrm>
            <a:custGeom>
              <a:rect b="b" l="l" r="r" t="t"/>
              <a:pathLst>
                <a:path extrusionOk="0" h="1" w="1">
                  <a:moveTo>
                    <a:pt x="1" y="0"/>
                  </a:move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6"/>
            <p:cNvSpPr/>
            <p:nvPr/>
          </p:nvSpPr>
          <p:spPr>
            <a:xfrm>
              <a:off x="3307675" y="2819750"/>
              <a:ext cx="697375" cy="688475"/>
            </a:xfrm>
            <a:custGeom>
              <a:rect b="b" l="l" r="r" t="t"/>
              <a:pathLst>
                <a:path extrusionOk="0" h="27539" w="27895">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6"/>
            <p:cNvSpPr/>
            <p:nvPr/>
          </p:nvSpPr>
          <p:spPr>
            <a:xfrm>
              <a:off x="2445675" y="3165225"/>
              <a:ext cx="592975" cy="501025"/>
            </a:xfrm>
            <a:custGeom>
              <a:rect b="b" l="l" r="r" t="t"/>
              <a:pathLst>
                <a:path extrusionOk="0" h="20041" w="23719">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6"/>
            <p:cNvSpPr/>
            <p:nvPr/>
          </p:nvSpPr>
          <p:spPr>
            <a:xfrm>
              <a:off x="3481225" y="3027000"/>
              <a:ext cx="333850" cy="275925"/>
            </a:xfrm>
            <a:custGeom>
              <a:rect b="b" l="l" r="r" t="t"/>
              <a:pathLst>
                <a:path extrusionOk="0" h="11037" w="13354">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6"/>
            <p:cNvSpPr/>
            <p:nvPr/>
          </p:nvSpPr>
          <p:spPr>
            <a:xfrm>
              <a:off x="639325" y="2213475"/>
              <a:ext cx="444225" cy="442625"/>
            </a:xfrm>
            <a:custGeom>
              <a:rect b="b" l="l" r="r" t="t"/>
              <a:pathLst>
                <a:path extrusionOk="0" h="17705" w="17769">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6"/>
            <p:cNvSpPr/>
            <p:nvPr/>
          </p:nvSpPr>
          <p:spPr>
            <a:xfrm>
              <a:off x="1112175" y="2165725"/>
              <a:ext cx="313675" cy="310475"/>
            </a:xfrm>
            <a:custGeom>
              <a:rect b="b" l="l" r="r" t="t"/>
              <a:pathLst>
                <a:path extrusionOk="0" h="12419" w="12547">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6"/>
            <p:cNvSpPr/>
            <p:nvPr/>
          </p:nvSpPr>
          <p:spPr>
            <a:xfrm>
              <a:off x="4310700" y="22087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6"/>
            <p:cNvSpPr/>
            <p:nvPr/>
          </p:nvSpPr>
          <p:spPr>
            <a:xfrm>
              <a:off x="4310700" y="234562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6"/>
            <p:cNvSpPr/>
            <p:nvPr/>
          </p:nvSpPr>
          <p:spPr>
            <a:xfrm>
              <a:off x="4310700" y="2482550"/>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6"/>
            <p:cNvSpPr/>
            <p:nvPr/>
          </p:nvSpPr>
          <p:spPr>
            <a:xfrm>
              <a:off x="4310700" y="2621050"/>
              <a:ext cx="1028525" cy="39850"/>
            </a:xfrm>
            <a:custGeom>
              <a:rect b="b" l="l" r="r" t="t"/>
              <a:pathLst>
                <a:path extrusionOk="0" h="1594"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6"/>
            <p:cNvSpPr/>
            <p:nvPr/>
          </p:nvSpPr>
          <p:spPr>
            <a:xfrm>
              <a:off x="4310700" y="27579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6"/>
            <p:cNvSpPr/>
            <p:nvPr/>
          </p:nvSpPr>
          <p:spPr>
            <a:xfrm>
              <a:off x="4310700" y="28949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6"/>
            <p:cNvSpPr/>
            <p:nvPr/>
          </p:nvSpPr>
          <p:spPr>
            <a:xfrm>
              <a:off x="4310700" y="303182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6"/>
            <p:cNvSpPr/>
            <p:nvPr/>
          </p:nvSpPr>
          <p:spPr>
            <a:xfrm>
              <a:off x="4310700" y="3168750"/>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6"/>
            <p:cNvSpPr/>
            <p:nvPr/>
          </p:nvSpPr>
          <p:spPr>
            <a:xfrm>
              <a:off x="4310700" y="3305675"/>
              <a:ext cx="1028525" cy="39825"/>
            </a:xfrm>
            <a:custGeom>
              <a:rect b="b" l="l" r="r" t="t"/>
              <a:pathLst>
                <a:path extrusionOk="0" h="1593" w="41141">
                  <a:moveTo>
                    <a:pt x="1" y="0"/>
                  </a:moveTo>
                  <a:lnTo>
                    <a:pt x="1" y="1592"/>
                  </a:lnTo>
                  <a:lnTo>
                    <a:pt x="41140" y="1592"/>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6"/>
            <p:cNvSpPr/>
            <p:nvPr/>
          </p:nvSpPr>
          <p:spPr>
            <a:xfrm>
              <a:off x="4310700" y="3442575"/>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6"/>
            <p:cNvSpPr/>
            <p:nvPr/>
          </p:nvSpPr>
          <p:spPr>
            <a:xfrm>
              <a:off x="4310700" y="3579500"/>
              <a:ext cx="1028525" cy="39825"/>
            </a:xfrm>
            <a:custGeom>
              <a:rect b="b" l="l" r="r" t="t"/>
              <a:pathLst>
                <a:path extrusionOk="0" h="1593" w="41141">
                  <a:moveTo>
                    <a:pt x="1" y="1"/>
                  </a:moveTo>
                  <a:lnTo>
                    <a:pt x="1" y="1593"/>
                  </a:lnTo>
                  <a:lnTo>
                    <a:pt x="41140" y="1593"/>
                  </a:lnTo>
                  <a:lnTo>
                    <a:pt x="411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6"/>
            <p:cNvSpPr/>
            <p:nvPr/>
          </p:nvSpPr>
          <p:spPr>
            <a:xfrm>
              <a:off x="4310700" y="3716425"/>
              <a:ext cx="1028525" cy="39825"/>
            </a:xfrm>
            <a:custGeom>
              <a:rect b="b" l="l" r="r" t="t"/>
              <a:pathLst>
                <a:path extrusionOk="0" h="1593" w="41141">
                  <a:moveTo>
                    <a:pt x="1" y="0"/>
                  </a:moveTo>
                  <a:lnTo>
                    <a:pt x="1" y="1593"/>
                  </a:lnTo>
                  <a:lnTo>
                    <a:pt x="41140" y="1593"/>
                  </a:lnTo>
                  <a:lnTo>
                    <a:pt x="411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6"/>
            <p:cNvSpPr/>
            <p:nvPr/>
          </p:nvSpPr>
          <p:spPr>
            <a:xfrm>
              <a:off x="2293525" y="2208700"/>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6"/>
            <p:cNvSpPr/>
            <p:nvPr/>
          </p:nvSpPr>
          <p:spPr>
            <a:xfrm>
              <a:off x="2293525" y="2345625"/>
              <a:ext cx="1776800" cy="39825"/>
            </a:xfrm>
            <a:custGeom>
              <a:rect b="b" l="l" r="r" t="t"/>
              <a:pathLst>
                <a:path extrusionOk="0" h="1593" w="71072">
                  <a:moveTo>
                    <a:pt x="0" y="1"/>
                  </a:moveTo>
                  <a:lnTo>
                    <a:pt x="0" y="1593"/>
                  </a:lnTo>
                  <a:lnTo>
                    <a:pt x="71071" y="1593"/>
                  </a:lnTo>
                  <a:lnTo>
                    <a:pt x="710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6"/>
            <p:cNvSpPr/>
            <p:nvPr/>
          </p:nvSpPr>
          <p:spPr>
            <a:xfrm>
              <a:off x="2293525" y="2482550"/>
              <a:ext cx="1776800" cy="39825"/>
            </a:xfrm>
            <a:custGeom>
              <a:rect b="b" l="l" r="r" t="t"/>
              <a:pathLst>
                <a:path extrusionOk="0" h="1593" w="71072">
                  <a:moveTo>
                    <a:pt x="0" y="0"/>
                  </a:moveTo>
                  <a:lnTo>
                    <a:pt x="0" y="1593"/>
                  </a:lnTo>
                  <a:lnTo>
                    <a:pt x="71071" y="1593"/>
                  </a:lnTo>
                  <a:lnTo>
                    <a:pt x="7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6"/>
            <p:cNvSpPr/>
            <p:nvPr/>
          </p:nvSpPr>
          <p:spPr>
            <a:xfrm>
              <a:off x="2293525" y="2621050"/>
              <a:ext cx="1195675" cy="39850"/>
            </a:xfrm>
            <a:custGeom>
              <a:rect b="b" l="l" r="r" t="t"/>
              <a:pathLst>
                <a:path extrusionOk="0" h="1594" w="47827">
                  <a:moveTo>
                    <a:pt x="0" y="1"/>
                  </a:moveTo>
                  <a:lnTo>
                    <a:pt x="0" y="1593"/>
                  </a:lnTo>
                  <a:lnTo>
                    <a:pt x="47827" y="1593"/>
                  </a:lnTo>
                  <a:lnTo>
                    <a:pt x="4782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6"/>
            <p:cNvSpPr/>
            <p:nvPr/>
          </p:nvSpPr>
          <p:spPr>
            <a:xfrm>
              <a:off x="4430100" y="1931675"/>
              <a:ext cx="730800" cy="119450"/>
            </a:xfrm>
            <a:custGeom>
              <a:rect b="b" l="l" r="r" t="t"/>
              <a:pathLst>
                <a:path extrusionOk="0" h="4778" w="29232">
                  <a:moveTo>
                    <a:pt x="1" y="1"/>
                  </a:moveTo>
                  <a:lnTo>
                    <a:pt x="1" y="4777"/>
                  </a:lnTo>
                  <a:lnTo>
                    <a:pt x="29232" y="4777"/>
                  </a:lnTo>
                  <a:lnTo>
                    <a:pt x="292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6"/>
            <p:cNvSpPr/>
            <p:nvPr/>
          </p:nvSpPr>
          <p:spPr>
            <a:xfrm>
              <a:off x="2817325" y="1931675"/>
              <a:ext cx="729200" cy="119450"/>
            </a:xfrm>
            <a:custGeom>
              <a:rect b="b" l="l" r="r" t="t"/>
              <a:pathLst>
                <a:path extrusionOk="0" h="4778" w="29168">
                  <a:moveTo>
                    <a:pt x="0" y="1"/>
                  </a:moveTo>
                  <a:lnTo>
                    <a:pt x="0" y="4777"/>
                  </a:lnTo>
                  <a:lnTo>
                    <a:pt x="29167" y="4777"/>
                  </a:lnTo>
                  <a:lnTo>
                    <a:pt x="291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6"/>
            <p:cNvSpPr/>
            <p:nvPr/>
          </p:nvSpPr>
          <p:spPr>
            <a:xfrm>
              <a:off x="628175" y="3272225"/>
              <a:ext cx="765825" cy="1550725"/>
            </a:xfrm>
            <a:custGeom>
              <a:rect b="b" l="l" r="r" t="t"/>
              <a:pathLst>
                <a:path extrusionOk="0" h="62029" w="30633">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6"/>
            <p:cNvSpPr/>
            <p:nvPr/>
          </p:nvSpPr>
          <p:spPr>
            <a:xfrm>
              <a:off x="972075" y="4366000"/>
              <a:ext cx="79625" cy="398050"/>
            </a:xfrm>
            <a:custGeom>
              <a:rect b="b" l="l" r="r" t="t"/>
              <a:pathLst>
                <a:path extrusionOk="0" h="15922" w="3185">
                  <a:moveTo>
                    <a:pt x="0" y="1"/>
                  </a:moveTo>
                  <a:lnTo>
                    <a:pt x="0" y="15922"/>
                  </a:lnTo>
                  <a:lnTo>
                    <a:pt x="3185" y="15922"/>
                  </a:lnTo>
                  <a:lnTo>
                    <a:pt x="31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6"/>
            <p:cNvSpPr/>
            <p:nvPr/>
          </p:nvSpPr>
          <p:spPr>
            <a:xfrm>
              <a:off x="2436800"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6"/>
            <p:cNvSpPr/>
            <p:nvPr/>
          </p:nvSpPr>
          <p:spPr>
            <a:xfrm>
              <a:off x="2791850" y="685075"/>
              <a:ext cx="213350" cy="214950"/>
            </a:xfrm>
            <a:custGeom>
              <a:rect b="b" l="l" r="r" t="t"/>
              <a:pathLst>
                <a:path extrusionOk="0" h="8598" w="8534">
                  <a:moveTo>
                    <a:pt x="0" y="0"/>
                  </a:moveTo>
                  <a:lnTo>
                    <a:pt x="0"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6"/>
            <p:cNvSpPr/>
            <p:nvPr/>
          </p:nvSpPr>
          <p:spPr>
            <a:xfrm>
              <a:off x="3146875" y="685075"/>
              <a:ext cx="213375" cy="214950"/>
            </a:xfrm>
            <a:custGeom>
              <a:rect b="b" l="l" r="r" t="t"/>
              <a:pathLst>
                <a:path extrusionOk="0" h="8598" w="8535">
                  <a:moveTo>
                    <a:pt x="1" y="0"/>
                  </a:moveTo>
                  <a:lnTo>
                    <a:pt x="1" y="8598"/>
                  </a:lnTo>
                  <a:lnTo>
                    <a:pt x="8534" y="8598"/>
                  </a:lnTo>
                  <a:lnTo>
                    <a:pt x="85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6"/>
            <p:cNvSpPr/>
            <p:nvPr/>
          </p:nvSpPr>
          <p:spPr>
            <a:xfrm>
              <a:off x="2258475" y="570450"/>
              <a:ext cx="1280075" cy="444200"/>
            </a:xfrm>
            <a:custGeom>
              <a:rect b="b" l="l" r="r" t="t"/>
              <a:pathLst>
                <a:path extrusionOk="0" h="17768" w="51203">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6"/>
            <p:cNvSpPr/>
            <p:nvPr/>
          </p:nvSpPr>
          <p:spPr>
            <a:xfrm>
              <a:off x="4947550" y="262775"/>
              <a:ext cx="1147925" cy="384100"/>
            </a:xfrm>
            <a:custGeom>
              <a:rect b="b" l="l" r="r" t="t"/>
              <a:pathLst>
                <a:path extrusionOk="0" h="15364" w="45917">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6"/>
            <p:cNvSpPr/>
            <p:nvPr/>
          </p:nvSpPr>
          <p:spPr>
            <a:xfrm>
              <a:off x="5336025" y="1923725"/>
              <a:ext cx="162400" cy="135350"/>
            </a:xfrm>
            <a:custGeom>
              <a:rect b="b" l="l" r="r" t="t"/>
              <a:pathLst>
                <a:path extrusionOk="0" h="5414" w="6496">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6"/>
            <p:cNvSpPr/>
            <p:nvPr/>
          </p:nvSpPr>
          <p:spPr>
            <a:xfrm>
              <a:off x="2651725" y="4047575"/>
              <a:ext cx="135375" cy="116250"/>
            </a:xfrm>
            <a:custGeom>
              <a:rect b="b" l="l" r="r" t="t"/>
              <a:pathLst>
                <a:path extrusionOk="0" h="4650" w="5415">
                  <a:moveTo>
                    <a:pt x="2739" y="1"/>
                  </a:moveTo>
                  <a:lnTo>
                    <a:pt x="1" y="4650"/>
                  </a:lnTo>
                  <a:lnTo>
                    <a:pt x="5414" y="4650"/>
                  </a:lnTo>
                  <a:lnTo>
                    <a:pt x="27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6"/>
            <p:cNvSpPr/>
            <p:nvPr/>
          </p:nvSpPr>
          <p:spPr>
            <a:xfrm>
              <a:off x="2481375" y="1923725"/>
              <a:ext cx="164025" cy="135350"/>
            </a:xfrm>
            <a:custGeom>
              <a:rect b="b" l="l" r="r" t="t"/>
              <a:pathLst>
                <a:path extrusionOk="0" h="5414" w="6561">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6"/>
            <p:cNvSpPr/>
            <p:nvPr/>
          </p:nvSpPr>
          <p:spPr>
            <a:xfrm>
              <a:off x="1459250" y="2527125"/>
              <a:ext cx="243625" cy="208425"/>
            </a:xfrm>
            <a:custGeom>
              <a:rect b="b" l="l" r="r" t="t"/>
              <a:pathLst>
                <a:path extrusionOk="0" h="8337" w="9745">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6"/>
            <p:cNvSpPr/>
            <p:nvPr/>
          </p:nvSpPr>
          <p:spPr>
            <a:xfrm>
              <a:off x="4718275" y="1636825"/>
              <a:ext cx="243625" cy="208900"/>
            </a:xfrm>
            <a:custGeom>
              <a:rect b="b" l="l" r="r" t="t"/>
              <a:pathLst>
                <a:path extrusionOk="0" h="8356" w="9745">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6"/>
            <p:cNvSpPr/>
            <p:nvPr/>
          </p:nvSpPr>
          <p:spPr>
            <a:xfrm>
              <a:off x="4971425" y="1636825"/>
              <a:ext cx="243625" cy="208900"/>
            </a:xfrm>
            <a:custGeom>
              <a:rect b="b" l="l" r="r" t="t"/>
              <a:pathLst>
                <a:path extrusionOk="0" h="8356" w="9745">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6"/>
            <p:cNvSpPr/>
            <p:nvPr/>
          </p:nvSpPr>
          <p:spPr>
            <a:xfrm>
              <a:off x="6803925" y="2260975"/>
              <a:ext cx="243625" cy="208850"/>
            </a:xfrm>
            <a:custGeom>
              <a:rect b="b" l="l" r="r" t="t"/>
              <a:pathLst>
                <a:path extrusionOk="0" h="8354" w="9745">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6"/>
            <p:cNvSpPr/>
            <p:nvPr/>
          </p:nvSpPr>
          <p:spPr>
            <a:xfrm>
              <a:off x="5711750" y="2736450"/>
              <a:ext cx="197450" cy="168025"/>
            </a:xfrm>
            <a:custGeom>
              <a:rect b="b" l="l" r="r" t="t"/>
              <a:pathLst>
                <a:path extrusionOk="0" h="6721" w="7898">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6"/>
            <p:cNvSpPr/>
            <p:nvPr/>
          </p:nvSpPr>
          <p:spPr>
            <a:xfrm>
              <a:off x="5789775" y="945725"/>
              <a:ext cx="197425" cy="169225"/>
            </a:xfrm>
            <a:custGeom>
              <a:rect b="b" l="l" r="r" t="t"/>
              <a:pathLst>
                <a:path extrusionOk="0" h="6769" w="7897">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6"/>
            <p:cNvSpPr/>
            <p:nvPr/>
          </p:nvSpPr>
          <p:spPr>
            <a:xfrm>
              <a:off x="6049275" y="945725"/>
              <a:ext cx="197450" cy="169225"/>
            </a:xfrm>
            <a:custGeom>
              <a:rect b="b" l="l" r="r" t="t"/>
              <a:pathLst>
                <a:path extrusionOk="0" h="6769" w="7898">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6"/>
            <p:cNvSpPr/>
            <p:nvPr/>
          </p:nvSpPr>
          <p:spPr>
            <a:xfrm>
              <a:off x="3006775" y="4857175"/>
              <a:ext cx="197450" cy="169575"/>
            </a:xfrm>
            <a:custGeom>
              <a:rect b="b" l="l" r="r" t="t"/>
              <a:pathLst>
                <a:path extrusionOk="0" h="6783" w="7898">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6"/>
            <p:cNvSpPr/>
            <p:nvPr/>
          </p:nvSpPr>
          <p:spPr>
            <a:xfrm>
              <a:off x="3264700" y="4857175"/>
              <a:ext cx="197450" cy="169575"/>
            </a:xfrm>
            <a:custGeom>
              <a:rect b="b" l="l" r="r" t="t"/>
              <a:pathLst>
                <a:path extrusionOk="0" h="6783" w="7898">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6"/>
            <p:cNvSpPr/>
            <p:nvPr/>
          </p:nvSpPr>
          <p:spPr>
            <a:xfrm>
              <a:off x="6307200" y="945725"/>
              <a:ext cx="195850" cy="169225"/>
            </a:xfrm>
            <a:custGeom>
              <a:rect b="b" l="l" r="r" t="t"/>
              <a:pathLst>
                <a:path extrusionOk="0" h="6769" w="7834">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6"/>
            <p:cNvSpPr/>
            <p:nvPr/>
          </p:nvSpPr>
          <p:spPr>
            <a:xfrm>
              <a:off x="3767800" y="836325"/>
              <a:ext cx="197450" cy="168025"/>
            </a:xfrm>
            <a:custGeom>
              <a:rect b="b" l="l" r="r" t="t"/>
              <a:pathLst>
                <a:path extrusionOk="0" h="6721" w="7898">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6"/>
            <p:cNvSpPr/>
            <p:nvPr/>
          </p:nvSpPr>
          <p:spPr>
            <a:xfrm>
              <a:off x="3505100" y="4547475"/>
              <a:ext cx="287750" cy="207875"/>
            </a:xfrm>
            <a:custGeom>
              <a:rect b="b" l="l" r="r" t="t"/>
              <a:pathLst>
                <a:path extrusionOk="0" h="8315" w="1151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6"/>
            <p:cNvSpPr/>
            <p:nvPr/>
          </p:nvSpPr>
          <p:spPr>
            <a:xfrm>
              <a:off x="1495875" y="2773900"/>
              <a:ext cx="203800" cy="1459975"/>
            </a:xfrm>
            <a:custGeom>
              <a:rect b="b" l="l" r="r" t="t"/>
              <a:pathLst>
                <a:path extrusionOk="0" h="58399" w="8152">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6"/>
            <p:cNvSpPr/>
            <p:nvPr/>
          </p:nvSpPr>
          <p:spPr>
            <a:xfrm>
              <a:off x="4119650" y="868550"/>
              <a:ext cx="133750" cy="157250"/>
            </a:xfrm>
            <a:custGeom>
              <a:rect b="b" l="l" r="r" t="t"/>
              <a:pathLst>
                <a:path extrusionOk="0" h="6290" w="535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6"/>
            <p:cNvSpPr/>
            <p:nvPr/>
          </p:nvSpPr>
          <p:spPr>
            <a:xfrm>
              <a:off x="5961700" y="1944425"/>
              <a:ext cx="812000" cy="746725"/>
            </a:xfrm>
            <a:custGeom>
              <a:rect b="b" l="l" r="r" t="t"/>
              <a:pathLst>
                <a:path extrusionOk="0" h="29869" w="3248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6"/>
            <p:cNvSpPr/>
            <p:nvPr/>
          </p:nvSpPr>
          <p:spPr>
            <a:xfrm flipH="1">
              <a:off x="755540" y="1025104"/>
              <a:ext cx="1047660" cy="746725"/>
            </a:xfrm>
            <a:custGeom>
              <a:rect b="b" l="l" r="r" t="t"/>
              <a:pathLst>
                <a:path extrusionOk="0" h="29869" w="38849">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6"/>
            <p:cNvSpPr/>
            <p:nvPr/>
          </p:nvSpPr>
          <p:spPr>
            <a:xfrm>
              <a:off x="5700600" y="3254725"/>
              <a:ext cx="246800" cy="1534800"/>
            </a:xfrm>
            <a:custGeom>
              <a:rect b="b" l="l" r="r" t="t"/>
              <a:pathLst>
                <a:path extrusionOk="0" h="61392" w="9872">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6"/>
            <p:cNvSpPr/>
            <p:nvPr/>
          </p:nvSpPr>
          <p:spPr>
            <a:xfrm>
              <a:off x="6150075" y="3201275"/>
              <a:ext cx="131675" cy="74175"/>
            </a:xfrm>
            <a:custGeom>
              <a:rect b="b" l="l" r="r" t="t"/>
              <a:pathLst>
                <a:path extrusionOk="0" h="2967" w="5267">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6"/>
            <p:cNvSpPr/>
            <p:nvPr/>
          </p:nvSpPr>
          <p:spPr>
            <a:xfrm>
              <a:off x="6616075" y="3944100"/>
              <a:ext cx="157625" cy="176750"/>
            </a:xfrm>
            <a:custGeom>
              <a:rect b="b" l="l" r="r" t="t"/>
              <a:pathLst>
                <a:path extrusionOk="0" h="7070" w="6305">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6"/>
            <p:cNvSpPr/>
            <p:nvPr/>
          </p:nvSpPr>
          <p:spPr>
            <a:xfrm>
              <a:off x="6299225" y="3275275"/>
              <a:ext cx="313675" cy="328125"/>
            </a:xfrm>
            <a:custGeom>
              <a:rect b="b" l="l" r="r" t="t"/>
              <a:pathLst>
                <a:path extrusionOk="0" h="13125" w="12547">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6"/>
            <p:cNvSpPr/>
            <p:nvPr/>
          </p:nvSpPr>
          <p:spPr>
            <a:xfrm>
              <a:off x="5732450" y="3078000"/>
              <a:ext cx="244700" cy="157625"/>
            </a:xfrm>
            <a:custGeom>
              <a:rect b="b" l="l" r="r" t="t"/>
              <a:pathLst>
                <a:path extrusionOk="0" h="6305" w="9788">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6"/>
            <p:cNvSpPr/>
            <p:nvPr/>
          </p:nvSpPr>
          <p:spPr>
            <a:xfrm>
              <a:off x="6651200" y="3786250"/>
              <a:ext cx="58825" cy="118075"/>
            </a:xfrm>
            <a:custGeom>
              <a:rect b="b" l="l" r="r" t="t"/>
              <a:pathLst>
                <a:path extrusionOk="0" h="4723" w="2353">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6"/>
            <p:cNvSpPr/>
            <p:nvPr/>
          </p:nvSpPr>
          <p:spPr>
            <a:xfrm>
              <a:off x="6007875" y="3155300"/>
              <a:ext cx="121025" cy="59650"/>
            </a:xfrm>
            <a:custGeom>
              <a:rect b="b" l="l" r="r" t="t"/>
              <a:pathLst>
                <a:path extrusionOk="0" h="2386" w="4841">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6"/>
            <p:cNvSpPr/>
            <p:nvPr/>
          </p:nvSpPr>
          <p:spPr>
            <a:xfrm>
              <a:off x="6599900" y="3634350"/>
              <a:ext cx="76675" cy="115525"/>
            </a:xfrm>
            <a:custGeom>
              <a:rect b="b" l="l" r="r" t="t"/>
              <a:pathLst>
                <a:path extrusionOk="0" h="4621" w="3067">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6"/>
            <p:cNvSpPr/>
            <p:nvPr/>
          </p:nvSpPr>
          <p:spPr>
            <a:xfrm>
              <a:off x="238125" y="2229325"/>
              <a:ext cx="224500" cy="433150"/>
            </a:xfrm>
            <a:custGeom>
              <a:rect b="b" l="l" r="r" t="t"/>
              <a:pathLst>
                <a:path extrusionOk="0" h="17326" w="898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6"/>
            <p:cNvSpPr/>
            <p:nvPr/>
          </p:nvSpPr>
          <p:spPr>
            <a:xfrm>
              <a:off x="417375" y="2847300"/>
              <a:ext cx="91425" cy="108125"/>
            </a:xfrm>
            <a:custGeom>
              <a:rect b="b" l="l" r="r" t="t"/>
              <a:pathLst>
                <a:path extrusionOk="0" h="4325" w="3657">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6"/>
            <p:cNvSpPr/>
            <p:nvPr/>
          </p:nvSpPr>
          <p:spPr>
            <a:xfrm>
              <a:off x="360700" y="2701425"/>
              <a:ext cx="71675" cy="113900"/>
            </a:xfrm>
            <a:custGeom>
              <a:rect b="b" l="l" r="r" t="t"/>
              <a:pathLst>
                <a:path extrusionOk="0" h="4556" w="2867">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6"/>
            <p:cNvSpPr/>
            <p:nvPr/>
          </p:nvSpPr>
          <p:spPr>
            <a:xfrm>
              <a:off x="379800" y="2081500"/>
              <a:ext cx="80800" cy="112900"/>
            </a:xfrm>
            <a:custGeom>
              <a:rect b="b" l="l" r="r" t="t"/>
              <a:pathLst>
                <a:path extrusionOk="0" h="4516" w="3232">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6"/>
            <p:cNvSpPr/>
            <p:nvPr/>
          </p:nvSpPr>
          <p:spPr>
            <a:xfrm>
              <a:off x="516725" y="1740625"/>
              <a:ext cx="222925" cy="222925"/>
            </a:xfrm>
            <a:custGeom>
              <a:rect b="b" l="l" r="r" t="t"/>
              <a:pathLst>
                <a:path extrusionOk="0" h="8917" w="8917">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6"/>
            <p:cNvSpPr/>
            <p:nvPr/>
          </p:nvSpPr>
          <p:spPr>
            <a:xfrm>
              <a:off x="451450" y="1948450"/>
              <a:ext cx="90775" cy="104250"/>
            </a:xfrm>
            <a:custGeom>
              <a:rect b="b" l="l" r="r" t="t"/>
              <a:pathLst>
                <a:path extrusionOk="0" h="4170" w="3631">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6"/>
            <p:cNvSpPr/>
            <p:nvPr/>
          </p:nvSpPr>
          <p:spPr>
            <a:xfrm>
              <a:off x="504525" y="2977900"/>
              <a:ext cx="231950" cy="235450"/>
            </a:xfrm>
            <a:custGeom>
              <a:rect b="b" l="l" r="r" t="t"/>
              <a:pathLst>
                <a:path extrusionOk="0" h="9418" w="9278">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6"/>
            <p:cNvSpPr/>
            <p:nvPr/>
          </p:nvSpPr>
          <p:spPr>
            <a:xfrm>
              <a:off x="7060250" y="2937275"/>
              <a:ext cx="87600" cy="107625"/>
            </a:xfrm>
            <a:custGeom>
              <a:rect b="b" l="l" r="r" t="t"/>
              <a:pathLst>
                <a:path extrusionOk="0" h="4305" w="3504">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6"/>
            <p:cNvSpPr/>
            <p:nvPr/>
          </p:nvSpPr>
          <p:spPr>
            <a:xfrm>
              <a:off x="7136675" y="2790600"/>
              <a:ext cx="71675" cy="115475"/>
            </a:xfrm>
            <a:custGeom>
              <a:rect b="b" l="l" r="r" t="t"/>
              <a:pathLst>
                <a:path extrusionOk="0" h="4619" w="2867">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6"/>
            <p:cNvSpPr/>
            <p:nvPr/>
          </p:nvSpPr>
          <p:spPr>
            <a:xfrm>
              <a:off x="6832600" y="3069275"/>
              <a:ext cx="226100" cy="234825"/>
            </a:xfrm>
            <a:custGeom>
              <a:rect b="b" l="l" r="r" t="t"/>
              <a:pathLst>
                <a:path extrusionOk="0" h="9393" w="9044">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6"/>
            <p:cNvSpPr/>
            <p:nvPr/>
          </p:nvSpPr>
          <p:spPr>
            <a:xfrm>
              <a:off x="7108025" y="2320075"/>
              <a:ext cx="222925" cy="434750"/>
            </a:xfrm>
            <a:custGeom>
              <a:rect b="b" l="l" r="r" t="t"/>
              <a:pathLst>
                <a:path extrusionOk="0" h="17390" w="8917">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6"/>
            <p:cNvSpPr/>
            <p:nvPr/>
          </p:nvSpPr>
          <p:spPr>
            <a:xfrm>
              <a:off x="7025225" y="2038025"/>
              <a:ext cx="92375" cy="105425"/>
            </a:xfrm>
            <a:custGeom>
              <a:rect b="b" l="l" r="r" t="t"/>
              <a:pathLst>
                <a:path extrusionOk="0" h="4217" w="3695">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6"/>
            <p:cNvSpPr/>
            <p:nvPr/>
          </p:nvSpPr>
          <p:spPr>
            <a:xfrm>
              <a:off x="7111200" y="2171525"/>
              <a:ext cx="78050" cy="113625"/>
            </a:xfrm>
            <a:custGeom>
              <a:rect b="b" l="l" r="r" t="t"/>
              <a:pathLst>
                <a:path extrusionOk="0" h="4545" w="3122">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6"/>
            <p:cNvSpPr/>
            <p:nvPr/>
          </p:nvSpPr>
          <p:spPr>
            <a:xfrm>
              <a:off x="6829400" y="1831375"/>
              <a:ext cx="222925" cy="222925"/>
            </a:xfrm>
            <a:custGeom>
              <a:rect b="b" l="l" r="r" t="t"/>
              <a:pathLst>
                <a:path extrusionOk="0" h="8917" w="8917">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6"/>
            <p:cNvSpPr/>
            <p:nvPr/>
          </p:nvSpPr>
          <p:spPr>
            <a:xfrm>
              <a:off x="1369300" y="4886275"/>
              <a:ext cx="322425" cy="328350"/>
            </a:xfrm>
            <a:custGeom>
              <a:rect b="b" l="l" r="r" t="t"/>
              <a:pathLst>
                <a:path extrusionOk="0" h="13134" w="12897">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6"/>
            <p:cNvSpPr/>
            <p:nvPr/>
          </p:nvSpPr>
          <p:spPr>
            <a:xfrm>
              <a:off x="1849075" y="5273675"/>
              <a:ext cx="130825" cy="60350"/>
            </a:xfrm>
            <a:custGeom>
              <a:rect b="b" l="l" r="r" t="t"/>
              <a:pathLst>
                <a:path extrusionOk="0" h="2414" w="5233">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6"/>
            <p:cNvSpPr/>
            <p:nvPr/>
          </p:nvSpPr>
          <p:spPr>
            <a:xfrm>
              <a:off x="1276025" y="4585150"/>
              <a:ext cx="55875" cy="116800"/>
            </a:xfrm>
            <a:custGeom>
              <a:rect b="b" l="l" r="r" t="t"/>
              <a:pathLst>
                <a:path extrusionOk="0" h="4672" w="2235">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6"/>
            <p:cNvSpPr/>
            <p:nvPr/>
          </p:nvSpPr>
          <p:spPr>
            <a:xfrm>
              <a:off x="1307975" y="4740050"/>
              <a:ext cx="74875" cy="114750"/>
            </a:xfrm>
            <a:custGeom>
              <a:rect b="b" l="l" r="r" t="t"/>
              <a:pathLst>
                <a:path extrusionOk="0" h="4590" w="2995">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6"/>
            <p:cNvSpPr/>
            <p:nvPr/>
          </p:nvSpPr>
          <p:spPr>
            <a:xfrm>
              <a:off x="1214075" y="4367600"/>
              <a:ext cx="157625" cy="178325"/>
            </a:xfrm>
            <a:custGeom>
              <a:rect b="b" l="l" r="r" t="t"/>
              <a:pathLst>
                <a:path extrusionOk="0" h="7133" w="6305">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6"/>
            <p:cNvSpPr/>
            <p:nvPr/>
          </p:nvSpPr>
          <p:spPr>
            <a:xfrm>
              <a:off x="1702125" y="5214500"/>
              <a:ext cx="131300" cy="73350"/>
            </a:xfrm>
            <a:custGeom>
              <a:rect b="b" l="l" r="r" t="t"/>
              <a:pathLst>
                <a:path extrusionOk="0" h="2934" w="5252">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6"/>
            <p:cNvSpPr/>
            <p:nvPr/>
          </p:nvSpPr>
          <p:spPr>
            <a:xfrm>
              <a:off x="2014900" y="5254400"/>
              <a:ext cx="237250" cy="157625"/>
            </a:xfrm>
            <a:custGeom>
              <a:rect b="b" l="l" r="r" t="t"/>
              <a:pathLst>
                <a:path extrusionOk="0" h="6305" w="949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6"/>
            <p:cNvSpPr/>
            <p:nvPr/>
          </p:nvSpPr>
          <p:spPr>
            <a:xfrm>
              <a:off x="3619725" y="1871175"/>
              <a:ext cx="240450" cy="240450"/>
            </a:xfrm>
            <a:custGeom>
              <a:rect b="b" l="l" r="r" t="t"/>
              <a:pathLst>
                <a:path extrusionOk="0" h="9618" w="9618">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6"/>
            <p:cNvSpPr/>
            <p:nvPr/>
          </p:nvSpPr>
          <p:spPr>
            <a:xfrm>
              <a:off x="4411000"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6"/>
            <p:cNvSpPr/>
            <p:nvPr/>
          </p:nvSpPr>
          <p:spPr>
            <a:xfrm>
              <a:off x="4718275" y="772625"/>
              <a:ext cx="240425" cy="240450"/>
            </a:xfrm>
            <a:custGeom>
              <a:rect b="b" l="l" r="r" t="t"/>
              <a:pathLst>
                <a:path extrusionOk="0" h="9618" w="9617">
                  <a:moveTo>
                    <a:pt x="1" y="1"/>
                  </a:moveTo>
                  <a:lnTo>
                    <a:pt x="1"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6"/>
            <p:cNvSpPr/>
            <p:nvPr/>
          </p:nvSpPr>
          <p:spPr>
            <a:xfrm>
              <a:off x="5320100" y="772625"/>
              <a:ext cx="240425" cy="240450"/>
            </a:xfrm>
            <a:custGeom>
              <a:rect b="b" l="l" r="r" t="t"/>
              <a:pathLst>
                <a:path extrusionOk="0" h="9618" w="9617">
                  <a:moveTo>
                    <a:pt x="0" y="1"/>
                  </a:moveTo>
                  <a:lnTo>
                    <a:pt x="0" y="9617"/>
                  </a:lnTo>
                  <a:lnTo>
                    <a:pt x="9617" y="9617"/>
                  </a:lnTo>
                  <a:lnTo>
                    <a:pt x="961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6"/>
            <p:cNvSpPr/>
            <p:nvPr/>
          </p:nvSpPr>
          <p:spPr>
            <a:xfrm>
              <a:off x="1718775" y="4396250"/>
              <a:ext cx="472875" cy="608200"/>
            </a:xfrm>
            <a:custGeom>
              <a:rect b="b" l="l" r="r" t="t"/>
              <a:pathLst>
                <a:path extrusionOk="0" h="24328" w="18915">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6"/>
            <p:cNvSpPr/>
            <p:nvPr/>
          </p:nvSpPr>
          <p:spPr>
            <a:xfrm>
              <a:off x="1817475" y="4498150"/>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6"/>
            <p:cNvSpPr/>
            <p:nvPr/>
          </p:nvSpPr>
          <p:spPr>
            <a:xfrm>
              <a:off x="1817475" y="4574575"/>
              <a:ext cx="280225" cy="39825"/>
            </a:xfrm>
            <a:custGeom>
              <a:rect b="b" l="l" r="r" t="t"/>
              <a:pathLst>
                <a:path extrusionOk="0" h="1593" w="11209">
                  <a:moveTo>
                    <a:pt x="1" y="0"/>
                  </a:moveTo>
                  <a:lnTo>
                    <a:pt x="1" y="1592"/>
                  </a:lnTo>
                  <a:lnTo>
                    <a:pt x="11209" y="1592"/>
                  </a:lnTo>
                  <a:lnTo>
                    <a:pt x="112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6"/>
            <p:cNvSpPr/>
            <p:nvPr/>
          </p:nvSpPr>
          <p:spPr>
            <a:xfrm>
              <a:off x="1817475" y="4650975"/>
              <a:ext cx="221325" cy="39850"/>
            </a:xfrm>
            <a:custGeom>
              <a:rect b="b" l="l" r="r" t="t"/>
              <a:pathLst>
                <a:path extrusionOk="0" h="1594" w="8853">
                  <a:moveTo>
                    <a:pt x="1" y="1"/>
                  </a:moveTo>
                  <a:lnTo>
                    <a:pt x="1" y="1593"/>
                  </a:lnTo>
                  <a:lnTo>
                    <a:pt x="8853" y="1593"/>
                  </a:lnTo>
                  <a:lnTo>
                    <a:pt x="88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6"/>
            <p:cNvSpPr/>
            <p:nvPr/>
          </p:nvSpPr>
          <p:spPr>
            <a:xfrm>
              <a:off x="6358150" y="2643350"/>
              <a:ext cx="401225" cy="445825"/>
            </a:xfrm>
            <a:custGeom>
              <a:rect b="b" l="l" r="r" t="t"/>
              <a:pathLst>
                <a:path extrusionOk="0" h="17833" w="16049">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6"/>
            <p:cNvSpPr/>
            <p:nvPr/>
          </p:nvSpPr>
          <p:spPr>
            <a:xfrm>
              <a:off x="3627700" y="319425"/>
              <a:ext cx="525400" cy="450050"/>
            </a:xfrm>
            <a:custGeom>
              <a:rect b="b" l="l" r="r" t="t"/>
              <a:pathLst>
                <a:path extrusionOk="0" h="18002" w="21016">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6"/>
            <p:cNvSpPr/>
            <p:nvPr/>
          </p:nvSpPr>
          <p:spPr>
            <a:xfrm>
              <a:off x="3778950" y="401675"/>
              <a:ext cx="101900" cy="235650"/>
            </a:xfrm>
            <a:custGeom>
              <a:rect b="b" l="l" r="r" t="t"/>
              <a:pathLst>
                <a:path extrusionOk="0" h="9426" w="4076">
                  <a:moveTo>
                    <a:pt x="2484" y="1"/>
                  </a:moveTo>
                  <a:lnTo>
                    <a:pt x="2484" y="5668"/>
                  </a:lnTo>
                  <a:lnTo>
                    <a:pt x="0" y="8279"/>
                  </a:lnTo>
                  <a:lnTo>
                    <a:pt x="1146" y="9426"/>
                  </a:lnTo>
                  <a:lnTo>
                    <a:pt x="4076" y="6305"/>
                  </a:lnTo>
                  <a:lnTo>
                    <a:pt x="4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6"/>
            <p:cNvSpPr/>
            <p:nvPr/>
          </p:nvSpPr>
          <p:spPr>
            <a:xfrm>
              <a:off x="2650150" y="1654650"/>
              <a:ext cx="173550" cy="173575"/>
            </a:xfrm>
            <a:custGeom>
              <a:rect b="b" l="l" r="r" t="t"/>
              <a:pathLst>
                <a:path extrusionOk="0" h="6943" w="6942">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6"/>
            <p:cNvSpPr/>
            <p:nvPr/>
          </p:nvSpPr>
          <p:spPr>
            <a:xfrm>
              <a:off x="1094650" y="26911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6"/>
            <p:cNvSpPr/>
            <p:nvPr/>
          </p:nvSpPr>
          <p:spPr>
            <a:xfrm>
              <a:off x="1723550" y="1665800"/>
              <a:ext cx="151275" cy="151275"/>
            </a:xfrm>
            <a:custGeom>
              <a:rect b="b" l="l" r="r" t="t"/>
              <a:pathLst>
                <a:path extrusionOk="0" h="6051" w="6051">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6"/>
            <p:cNvSpPr/>
            <p:nvPr/>
          </p:nvSpPr>
          <p:spPr>
            <a:xfrm>
              <a:off x="6334250" y="436700"/>
              <a:ext cx="149700" cy="151275"/>
            </a:xfrm>
            <a:custGeom>
              <a:rect b="b" l="l" r="r" t="t"/>
              <a:pathLst>
                <a:path extrusionOk="0" h="6051" w="5988">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6"/>
            <p:cNvSpPr/>
            <p:nvPr/>
          </p:nvSpPr>
          <p:spPr>
            <a:xfrm>
              <a:off x="6866025" y="2581250"/>
              <a:ext cx="149675" cy="151275"/>
            </a:xfrm>
            <a:custGeom>
              <a:rect b="b" l="l" r="r" t="t"/>
              <a:pathLst>
                <a:path extrusionOk="0" h="6051" w="5987">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6"/>
            <p:cNvSpPr/>
            <p:nvPr/>
          </p:nvSpPr>
          <p:spPr>
            <a:xfrm>
              <a:off x="1094650" y="2971325"/>
              <a:ext cx="171975" cy="173550"/>
            </a:xfrm>
            <a:custGeom>
              <a:rect b="b" l="l" r="r" t="t"/>
              <a:pathLst>
                <a:path extrusionOk="0" h="6942" w="6879">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6"/>
            <p:cNvSpPr/>
            <p:nvPr/>
          </p:nvSpPr>
          <p:spPr>
            <a:xfrm>
              <a:off x="2409725" y="1654650"/>
              <a:ext cx="171975" cy="173575"/>
            </a:xfrm>
            <a:custGeom>
              <a:rect b="b" l="l" r="r" t="t"/>
              <a:pathLst>
                <a:path extrusionOk="0" h="6943" w="6879">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6"/>
            <p:cNvSpPr/>
            <p:nvPr/>
          </p:nvSpPr>
          <p:spPr>
            <a:xfrm>
              <a:off x="4450800" y="4440825"/>
              <a:ext cx="1246650" cy="250000"/>
            </a:xfrm>
            <a:custGeom>
              <a:rect b="b" l="l" r="r" t="t"/>
              <a:pathLst>
                <a:path extrusionOk="0" h="10000" w="49866">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6"/>
            <p:cNvSpPr/>
            <p:nvPr/>
          </p:nvSpPr>
          <p:spPr>
            <a:xfrm>
              <a:off x="3118225" y="1673750"/>
              <a:ext cx="1514100" cy="135375"/>
            </a:xfrm>
            <a:custGeom>
              <a:rect b="b" l="l" r="r" t="t"/>
              <a:pathLst>
                <a:path extrusionOk="0" h="5415" w="60564">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6"/>
            <p:cNvSpPr/>
            <p:nvPr/>
          </p:nvSpPr>
          <p:spPr>
            <a:xfrm>
              <a:off x="1349400" y="323650"/>
              <a:ext cx="2101600" cy="616175"/>
            </a:xfrm>
            <a:custGeom>
              <a:rect b="b" l="l" r="r" t="t"/>
              <a:pathLst>
                <a:path extrusionOk="0" h="24647" w="84064">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6"/>
            <p:cNvSpPr/>
            <p:nvPr/>
          </p:nvSpPr>
          <p:spPr>
            <a:xfrm>
              <a:off x="5823200" y="713725"/>
              <a:ext cx="843825" cy="1111300"/>
            </a:xfrm>
            <a:custGeom>
              <a:rect b="b" l="l" r="r" t="t"/>
              <a:pathLst>
                <a:path extrusionOk="0" h="44452" w="33753">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6"/>
            <p:cNvSpPr/>
            <p:nvPr/>
          </p:nvSpPr>
          <p:spPr>
            <a:xfrm>
              <a:off x="924300" y="661175"/>
              <a:ext cx="135350" cy="314875"/>
            </a:xfrm>
            <a:custGeom>
              <a:rect b="b" l="l" r="r" t="t"/>
              <a:pathLst>
                <a:path extrusionOk="0" h="12595" w="5414">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6"/>
            <p:cNvSpPr/>
            <p:nvPr/>
          </p:nvSpPr>
          <p:spPr>
            <a:xfrm>
              <a:off x="1782450" y="3907475"/>
              <a:ext cx="135350" cy="315250"/>
            </a:xfrm>
            <a:custGeom>
              <a:rect b="b" l="l" r="r" t="t"/>
              <a:pathLst>
                <a:path extrusionOk="0" h="12610" w="5414">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6"/>
            <p:cNvSpPr/>
            <p:nvPr/>
          </p:nvSpPr>
          <p:spPr>
            <a:xfrm>
              <a:off x="1113775" y="661175"/>
              <a:ext cx="133750" cy="314875"/>
            </a:xfrm>
            <a:custGeom>
              <a:rect b="b" l="l" r="r" t="t"/>
              <a:pathLst>
                <a:path extrusionOk="0" h="12595" w="535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6"/>
            <p:cNvSpPr/>
            <p:nvPr/>
          </p:nvSpPr>
          <p:spPr>
            <a:xfrm>
              <a:off x="1782450" y="2181650"/>
              <a:ext cx="135350" cy="1668525"/>
            </a:xfrm>
            <a:custGeom>
              <a:rect b="b" l="l" r="r" t="t"/>
              <a:pathLst>
                <a:path extrusionOk="0" h="66741" w="5414">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6"/>
            <p:cNvSpPr/>
            <p:nvPr/>
          </p:nvSpPr>
          <p:spPr>
            <a:xfrm>
              <a:off x="5576425" y="4885025"/>
              <a:ext cx="1047625" cy="159225"/>
            </a:xfrm>
            <a:custGeom>
              <a:rect b="b" l="l" r="r" t="t"/>
              <a:pathLst>
                <a:path extrusionOk="0" h="6369" w="41905">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6"/>
            <p:cNvSpPr/>
            <p:nvPr/>
          </p:nvSpPr>
          <p:spPr>
            <a:xfrm>
              <a:off x="5523875" y="5074475"/>
              <a:ext cx="1100175" cy="157650"/>
            </a:xfrm>
            <a:custGeom>
              <a:rect b="b" l="l" r="r" t="t"/>
              <a:pathLst>
                <a:path extrusionOk="0" h="6306" w="44007">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6"/>
            <p:cNvSpPr/>
            <p:nvPr/>
          </p:nvSpPr>
          <p:spPr>
            <a:xfrm>
              <a:off x="2408625" y="5020350"/>
              <a:ext cx="1230225" cy="393850"/>
            </a:xfrm>
            <a:custGeom>
              <a:rect b="b" l="l" r="r" t="t"/>
              <a:pathLst>
                <a:path extrusionOk="0" h="15754" w="49209">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6"/>
            <p:cNvSpPr/>
            <p:nvPr/>
          </p:nvSpPr>
          <p:spPr>
            <a:xfrm>
              <a:off x="819225" y="2831225"/>
              <a:ext cx="197450" cy="168025"/>
            </a:xfrm>
            <a:custGeom>
              <a:rect b="b" l="l" r="r" t="t"/>
              <a:pathLst>
                <a:path extrusionOk="0" h="6721" w="7898">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6"/>
            <p:cNvSpPr/>
            <p:nvPr/>
          </p:nvSpPr>
          <p:spPr>
            <a:xfrm>
              <a:off x="860625" y="1842525"/>
              <a:ext cx="619350" cy="135350"/>
            </a:xfrm>
            <a:custGeom>
              <a:rect b="b" l="l" r="r" t="t"/>
              <a:pathLst>
                <a:path extrusionOk="0" h="5414" w="24774">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6"/>
            <p:cNvSpPr/>
            <p:nvPr/>
          </p:nvSpPr>
          <p:spPr>
            <a:xfrm>
              <a:off x="6060425" y="4273650"/>
              <a:ext cx="627300" cy="495175"/>
            </a:xfrm>
            <a:custGeom>
              <a:rect b="b" l="l" r="r" t="t"/>
              <a:pathLst>
                <a:path extrusionOk="0" h="19807" w="25092">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6"/>
            <p:cNvSpPr/>
            <p:nvPr/>
          </p:nvSpPr>
          <p:spPr>
            <a:xfrm>
              <a:off x="6033350" y="2694300"/>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6"/>
            <p:cNvSpPr/>
            <p:nvPr/>
          </p:nvSpPr>
          <p:spPr>
            <a:xfrm>
              <a:off x="6162325" y="2694300"/>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6"/>
            <p:cNvSpPr/>
            <p:nvPr/>
          </p:nvSpPr>
          <p:spPr>
            <a:xfrm>
              <a:off x="6033350" y="2820075"/>
              <a:ext cx="97150" cy="98725"/>
            </a:xfrm>
            <a:custGeom>
              <a:rect b="b" l="l" r="r" t="t"/>
              <a:pathLst>
                <a:path extrusionOk="0" h="3949" w="3886">
                  <a:moveTo>
                    <a:pt x="1" y="0"/>
                  </a:moveTo>
                  <a:lnTo>
                    <a:pt x="1" y="3949"/>
                  </a:lnTo>
                  <a:lnTo>
                    <a:pt x="3885" y="3949"/>
                  </a:lnTo>
                  <a:lnTo>
                    <a:pt x="38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6"/>
            <p:cNvSpPr/>
            <p:nvPr/>
          </p:nvSpPr>
          <p:spPr>
            <a:xfrm>
              <a:off x="6162325" y="2820075"/>
              <a:ext cx="98725" cy="98725"/>
            </a:xfrm>
            <a:custGeom>
              <a:rect b="b" l="l" r="r" t="t"/>
              <a:pathLst>
                <a:path extrusionOk="0" h="3949" w="3949">
                  <a:moveTo>
                    <a:pt x="0" y="0"/>
                  </a:moveTo>
                  <a:lnTo>
                    <a:pt x="0" y="3949"/>
                  </a:lnTo>
                  <a:lnTo>
                    <a:pt x="3948" y="3949"/>
                  </a:lnTo>
                  <a:lnTo>
                    <a:pt x="39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6"/>
            <p:cNvSpPr/>
            <p:nvPr/>
          </p:nvSpPr>
          <p:spPr>
            <a:xfrm>
              <a:off x="6076350" y="3681400"/>
              <a:ext cx="176750" cy="455375"/>
            </a:xfrm>
            <a:custGeom>
              <a:rect b="b" l="l" r="r" t="t"/>
              <a:pathLst>
                <a:path extrusionOk="0" h="18215" w="707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6"/>
            <p:cNvSpPr/>
            <p:nvPr/>
          </p:nvSpPr>
          <p:spPr>
            <a:xfrm>
              <a:off x="6270575" y="3679800"/>
              <a:ext cx="178350" cy="456975"/>
            </a:xfrm>
            <a:custGeom>
              <a:rect b="b" l="l" r="r" t="t"/>
              <a:pathLst>
                <a:path extrusionOk="0" h="18279" w="7134">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6"/>
            <p:cNvSpPr/>
            <p:nvPr/>
          </p:nvSpPr>
          <p:spPr>
            <a:xfrm>
              <a:off x="6170275" y="3772150"/>
              <a:ext cx="184700" cy="116250"/>
            </a:xfrm>
            <a:custGeom>
              <a:rect b="b" l="l" r="r" t="t"/>
              <a:pathLst>
                <a:path extrusionOk="0" h="4650" w="7388">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6"/>
            <p:cNvSpPr/>
            <p:nvPr/>
          </p:nvSpPr>
          <p:spPr>
            <a:xfrm>
              <a:off x="6132075" y="3928175"/>
              <a:ext cx="261125" cy="208600"/>
            </a:xfrm>
            <a:custGeom>
              <a:rect b="b" l="l" r="r" t="t"/>
              <a:pathLst>
                <a:path extrusionOk="0" h="8344" w="10445">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6"/>
            <p:cNvSpPr/>
            <p:nvPr/>
          </p:nvSpPr>
          <p:spPr>
            <a:xfrm>
              <a:off x="6262625" y="3928175"/>
              <a:ext cx="25" cy="25"/>
            </a:xfrm>
            <a:custGeom>
              <a:rect b="b" l="l" r="r" t="t"/>
              <a:pathLst>
                <a:path extrusionOk="0" h="1" w="1">
                  <a:moveTo>
                    <a:pt x="0" y="0"/>
                  </a:move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6"/>
            <p:cNvSpPr/>
            <p:nvPr/>
          </p:nvSpPr>
          <p:spPr>
            <a:xfrm>
              <a:off x="6036550" y="3628850"/>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6"/>
            <p:cNvSpPr/>
            <p:nvPr/>
          </p:nvSpPr>
          <p:spPr>
            <a:xfrm>
              <a:off x="6036550" y="4149475"/>
              <a:ext cx="447400" cy="39825"/>
            </a:xfrm>
            <a:custGeom>
              <a:rect b="b" l="l" r="r" t="t"/>
              <a:pathLst>
                <a:path extrusionOk="0" h="1593" w="17896">
                  <a:moveTo>
                    <a:pt x="0" y="1"/>
                  </a:moveTo>
                  <a:lnTo>
                    <a:pt x="0" y="1593"/>
                  </a:lnTo>
                  <a:lnTo>
                    <a:pt x="17895" y="1593"/>
                  </a:lnTo>
                  <a:lnTo>
                    <a:pt x="178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6"/>
            <p:cNvSpPr/>
            <p:nvPr/>
          </p:nvSpPr>
          <p:spPr>
            <a:xfrm>
              <a:off x="6163900" y="2121150"/>
              <a:ext cx="122575" cy="176750"/>
            </a:xfrm>
            <a:custGeom>
              <a:rect b="b" l="l" r="r" t="t"/>
              <a:pathLst>
                <a:path extrusionOk="0" h="7070" w="4903">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6"/>
            <p:cNvSpPr/>
            <p:nvPr/>
          </p:nvSpPr>
          <p:spPr>
            <a:xfrm>
              <a:off x="6302425" y="2121150"/>
              <a:ext cx="138525" cy="176750"/>
            </a:xfrm>
            <a:custGeom>
              <a:rect b="b" l="l" r="r" t="t"/>
              <a:pathLst>
                <a:path extrusionOk="0" h="7070" w="5541">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6"/>
            <p:cNvSpPr/>
            <p:nvPr/>
          </p:nvSpPr>
          <p:spPr>
            <a:xfrm>
              <a:off x="6472775" y="2121150"/>
              <a:ext cx="121025" cy="176750"/>
            </a:xfrm>
            <a:custGeom>
              <a:rect b="b" l="l" r="r" t="t"/>
              <a:pathLst>
                <a:path extrusionOk="0" h="7070" w="4841">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6"/>
            <p:cNvSpPr/>
            <p:nvPr/>
          </p:nvSpPr>
          <p:spPr>
            <a:xfrm>
              <a:off x="1688525" y="661175"/>
              <a:ext cx="92350" cy="178350"/>
            </a:xfrm>
            <a:custGeom>
              <a:rect b="b" l="l" r="r" t="t"/>
              <a:pathLst>
                <a:path extrusionOk="0" h="7134" w="3694">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6"/>
            <p:cNvSpPr/>
            <p:nvPr/>
          </p:nvSpPr>
          <p:spPr>
            <a:xfrm flipH="1">
              <a:off x="1461393" y="1206602"/>
              <a:ext cx="147728" cy="176750"/>
            </a:xfrm>
            <a:custGeom>
              <a:rect b="b" l="l" r="r" t="t"/>
              <a:pathLst>
                <a:path extrusionOk="0" h="7070" w="5478">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6"/>
            <p:cNvSpPr/>
            <p:nvPr/>
          </p:nvSpPr>
          <p:spPr>
            <a:xfrm flipH="1">
              <a:off x="1291396" y="1206602"/>
              <a:ext cx="151153" cy="176750"/>
            </a:xfrm>
            <a:custGeom>
              <a:rect b="b" l="l" r="r" t="t"/>
              <a:pathLst>
                <a:path extrusionOk="0" h="7070" w="5605">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6"/>
            <p:cNvSpPr/>
            <p:nvPr/>
          </p:nvSpPr>
          <p:spPr>
            <a:xfrm flipH="1">
              <a:off x="1037205" y="1206602"/>
              <a:ext cx="252497" cy="176750"/>
            </a:xfrm>
            <a:custGeom>
              <a:rect b="b" l="l" r="r" t="t"/>
              <a:pathLst>
                <a:path extrusionOk="0" h="7070" w="9363">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6"/>
            <p:cNvSpPr/>
            <p:nvPr/>
          </p:nvSpPr>
          <p:spPr>
            <a:xfrm flipH="1">
              <a:off x="908417" y="1206602"/>
              <a:ext cx="109946" cy="176750"/>
            </a:xfrm>
            <a:custGeom>
              <a:rect b="b" l="l" r="r" t="t"/>
              <a:pathLst>
                <a:path extrusionOk="0" h="7070" w="4077">
                  <a:moveTo>
                    <a:pt x="1" y="1"/>
                  </a:moveTo>
                  <a:lnTo>
                    <a:pt x="1" y="7069"/>
                  </a:lnTo>
                  <a:lnTo>
                    <a:pt x="4076" y="7069"/>
                  </a:lnTo>
                  <a:lnTo>
                    <a:pt x="4076" y="5668"/>
                  </a:lnTo>
                  <a:lnTo>
                    <a:pt x="1529" y="5668"/>
                  </a:lnTo>
                  <a:lnTo>
                    <a:pt x="1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6"/>
            <p:cNvSpPr/>
            <p:nvPr/>
          </p:nvSpPr>
          <p:spPr>
            <a:xfrm>
              <a:off x="2245750" y="4830900"/>
              <a:ext cx="162425" cy="211775"/>
            </a:xfrm>
            <a:custGeom>
              <a:rect b="b" l="l" r="r" t="t"/>
              <a:pathLst>
                <a:path extrusionOk="0" h="8471" w="6497">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6"/>
            <p:cNvSpPr/>
            <p:nvPr/>
          </p:nvSpPr>
          <p:spPr>
            <a:xfrm>
              <a:off x="2433625" y="4727400"/>
              <a:ext cx="207000" cy="380550"/>
            </a:xfrm>
            <a:custGeom>
              <a:rect b="b" l="l" r="r" t="t"/>
              <a:pathLst>
                <a:path extrusionOk="0" h="15222" w="8280">
                  <a:moveTo>
                    <a:pt x="6114" y="1"/>
                  </a:moveTo>
                  <a:lnTo>
                    <a:pt x="0" y="15221"/>
                  </a:lnTo>
                  <a:lnTo>
                    <a:pt x="2165" y="15221"/>
                  </a:lnTo>
                  <a:lnTo>
                    <a:pt x="82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6"/>
            <p:cNvSpPr/>
            <p:nvPr/>
          </p:nvSpPr>
          <p:spPr>
            <a:xfrm>
              <a:off x="2661300" y="4830900"/>
              <a:ext cx="164000" cy="211775"/>
            </a:xfrm>
            <a:custGeom>
              <a:rect b="b" l="l" r="r" t="t"/>
              <a:pathLst>
                <a:path extrusionOk="0" h="8471" w="656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36"/>
          <p:cNvGrpSpPr/>
          <p:nvPr/>
        </p:nvGrpSpPr>
        <p:grpSpPr>
          <a:xfrm>
            <a:off x="5892763" y="2859713"/>
            <a:ext cx="2196366" cy="1331605"/>
            <a:chOff x="3961923" y="2486317"/>
            <a:chExt cx="364415" cy="220936"/>
          </a:xfrm>
        </p:grpSpPr>
        <p:sp>
          <p:nvSpPr>
            <p:cNvPr id="1041" name="Google Shape;1041;p36"/>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gradFill>
              <a:gsLst>
                <a:gs pos="0">
                  <a:srgbClr val="8AFFE4"/>
                </a:gs>
                <a:gs pos="100000">
                  <a:srgbClr val="0FF8C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6"/>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gradFill>
              <a:gsLst>
                <a:gs pos="0">
                  <a:srgbClr val="8AFFE4"/>
                </a:gs>
                <a:gs pos="100000">
                  <a:srgbClr val="0FF8C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6"/>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gradFill>
              <a:gsLst>
                <a:gs pos="0">
                  <a:srgbClr val="8AFFE4"/>
                </a:gs>
                <a:gs pos="100000">
                  <a:srgbClr val="0FF8C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6"/>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gradFill>
              <a:gsLst>
                <a:gs pos="0">
                  <a:srgbClr val="8AFFE4"/>
                </a:gs>
                <a:gs pos="100000">
                  <a:srgbClr val="0FF8C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 name="Google Shape;1045;p3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t> </a:t>
            </a:r>
            <a:endParaRPr/>
          </a:p>
        </p:txBody>
      </p:sp>
      <p:sp>
        <p:nvSpPr>
          <p:cNvPr id="1046" name="Google Shape;1046;p36"/>
          <p:cNvSpPr txBox="1"/>
          <p:nvPr>
            <p:ph idx="4294967295" type="subTitle"/>
          </p:nvPr>
        </p:nvSpPr>
        <p:spPr>
          <a:xfrm>
            <a:off x="5504600" y="1449525"/>
            <a:ext cx="29727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1500">
                <a:latin typeface="Roboto"/>
                <a:ea typeface="Roboto"/>
                <a:cs typeface="Roboto"/>
                <a:sym typeface="Roboto"/>
              </a:rPr>
              <a:t>Hope you liked our presentation</a:t>
            </a:r>
            <a:endParaRPr/>
          </a:p>
          <a:p>
            <a:pPr indent="0" lvl="0" marL="0" rtl="0" algn="l">
              <a:spcBef>
                <a:spcPts val="1600"/>
              </a:spcBef>
              <a:spcAft>
                <a:spcPts val="1600"/>
              </a:spcAft>
              <a:buNone/>
            </a:pPr>
            <a:r>
              <a:t/>
            </a:r>
            <a:endParaRPr sz="1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1"/>
          <p:cNvSpPr txBox="1"/>
          <p:nvPr>
            <p:ph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TABLE OF CONTENTS</a:t>
            </a:r>
            <a:endParaRPr/>
          </a:p>
        </p:txBody>
      </p:sp>
      <p:sp>
        <p:nvSpPr>
          <p:cNvPr id="225" name="Google Shape;225;p21"/>
          <p:cNvSpPr txBox="1"/>
          <p:nvPr>
            <p:ph idx="1" type="subTitle"/>
          </p:nvPr>
        </p:nvSpPr>
        <p:spPr>
          <a:xfrm>
            <a:off x="6411213" y="1600100"/>
            <a:ext cx="20760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FFFFFF"/>
                </a:solidFill>
              </a:rPr>
              <a:t>A short note on the challenges faced, and the reason of the decisions we made for the project.</a:t>
            </a:r>
            <a:endParaRPr>
              <a:solidFill>
                <a:srgbClr val="FFFFFF"/>
              </a:solidFill>
            </a:endParaRPr>
          </a:p>
        </p:txBody>
      </p:sp>
      <p:sp>
        <p:nvSpPr>
          <p:cNvPr id="226" name="Google Shape;226;p21"/>
          <p:cNvSpPr txBox="1"/>
          <p:nvPr>
            <p:ph idx="2" type="title"/>
          </p:nvPr>
        </p:nvSpPr>
        <p:spPr>
          <a:xfrm>
            <a:off x="5167113" y="137945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04</a:t>
            </a:r>
            <a:endParaRPr>
              <a:solidFill>
                <a:schemeClr val="accent1"/>
              </a:solidFill>
            </a:endParaRPr>
          </a:p>
        </p:txBody>
      </p:sp>
      <p:sp>
        <p:nvSpPr>
          <p:cNvPr id="227" name="Google Shape;227;p21"/>
          <p:cNvSpPr txBox="1"/>
          <p:nvPr>
            <p:ph idx="3" type="subTitle"/>
          </p:nvPr>
        </p:nvSpPr>
        <p:spPr>
          <a:xfrm>
            <a:off x="6411213" y="25248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FFFFFF"/>
                </a:solidFill>
              </a:rPr>
              <a:t>Some of the features that were difficult to implement, and </a:t>
            </a:r>
            <a:r>
              <a:rPr lang="es">
                <a:solidFill>
                  <a:srgbClr val="FFFFFF"/>
                </a:solidFill>
              </a:rPr>
              <a:t>visualize in the beginning.</a:t>
            </a:r>
            <a:endParaRPr>
              <a:solidFill>
                <a:srgbClr val="FFFFFF"/>
              </a:solidFill>
            </a:endParaRPr>
          </a:p>
        </p:txBody>
      </p:sp>
      <p:sp>
        <p:nvSpPr>
          <p:cNvPr id="228" name="Google Shape;228;p21"/>
          <p:cNvSpPr txBox="1"/>
          <p:nvPr>
            <p:ph idx="4" type="title"/>
          </p:nvPr>
        </p:nvSpPr>
        <p:spPr>
          <a:xfrm>
            <a:off x="5167113" y="2276175"/>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05</a:t>
            </a:r>
            <a:endParaRPr>
              <a:solidFill>
                <a:schemeClr val="accent1"/>
              </a:solidFill>
            </a:endParaRPr>
          </a:p>
        </p:txBody>
      </p:sp>
      <p:sp>
        <p:nvSpPr>
          <p:cNvPr id="229" name="Google Shape;229;p21"/>
          <p:cNvSpPr txBox="1"/>
          <p:nvPr>
            <p:ph idx="5" type="subTitle"/>
          </p:nvPr>
        </p:nvSpPr>
        <p:spPr>
          <a:xfrm>
            <a:off x="6411213" y="341365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FFFFFF"/>
                </a:solidFill>
              </a:rPr>
              <a:t>We will show a short demo of the working of our projects.</a:t>
            </a:r>
            <a:endParaRPr>
              <a:solidFill>
                <a:srgbClr val="FFFFFF"/>
              </a:solidFill>
            </a:endParaRPr>
          </a:p>
        </p:txBody>
      </p:sp>
      <p:sp>
        <p:nvSpPr>
          <p:cNvPr id="230" name="Google Shape;230;p21"/>
          <p:cNvSpPr txBox="1"/>
          <p:nvPr>
            <p:ph idx="6" type="title"/>
          </p:nvPr>
        </p:nvSpPr>
        <p:spPr>
          <a:xfrm>
            <a:off x="5167113" y="317290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06</a:t>
            </a:r>
            <a:endParaRPr>
              <a:solidFill>
                <a:schemeClr val="accent1"/>
              </a:solidFill>
            </a:endParaRPr>
          </a:p>
        </p:txBody>
      </p:sp>
      <p:sp>
        <p:nvSpPr>
          <p:cNvPr id="231" name="Google Shape;231;p21"/>
          <p:cNvSpPr txBox="1"/>
          <p:nvPr>
            <p:ph idx="7" type="subTitle"/>
          </p:nvPr>
        </p:nvSpPr>
        <p:spPr>
          <a:xfrm>
            <a:off x="725738" y="16001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Defining the Project, and Describing its Importance</a:t>
            </a:r>
            <a:endParaRPr>
              <a:solidFill>
                <a:srgbClr val="FFFFFF"/>
              </a:solidFill>
            </a:endParaRPr>
          </a:p>
        </p:txBody>
      </p:sp>
      <p:sp>
        <p:nvSpPr>
          <p:cNvPr id="232" name="Google Shape;232;p21"/>
          <p:cNvSpPr txBox="1"/>
          <p:nvPr>
            <p:ph idx="8" type="title"/>
          </p:nvPr>
        </p:nvSpPr>
        <p:spPr>
          <a:xfrm>
            <a:off x="2827563" y="137945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01</a:t>
            </a:r>
            <a:endParaRPr>
              <a:solidFill>
                <a:schemeClr val="accent1"/>
              </a:solidFill>
            </a:endParaRPr>
          </a:p>
        </p:txBody>
      </p:sp>
      <p:sp>
        <p:nvSpPr>
          <p:cNvPr id="233" name="Google Shape;233;p21"/>
          <p:cNvSpPr txBox="1"/>
          <p:nvPr>
            <p:ph idx="9" type="subTitle"/>
          </p:nvPr>
        </p:nvSpPr>
        <p:spPr>
          <a:xfrm>
            <a:off x="725738" y="252480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rgbClr val="FFFFFF"/>
                </a:solidFill>
              </a:rPr>
              <a:t>How we </a:t>
            </a:r>
            <a:r>
              <a:rPr lang="es">
                <a:solidFill>
                  <a:srgbClr val="FFFFFF"/>
                </a:solidFill>
              </a:rPr>
              <a:t>approached</a:t>
            </a:r>
            <a:r>
              <a:rPr lang="es">
                <a:solidFill>
                  <a:srgbClr val="FFFFFF"/>
                </a:solidFill>
              </a:rPr>
              <a:t> the problem, and solved the problem</a:t>
            </a:r>
            <a:endParaRPr>
              <a:solidFill>
                <a:srgbClr val="FFFFFF"/>
              </a:solidFill>
            </a:endParaRPr>
          </a:p>
        </p:txBody>
      </p:sp>
      <p:sp>
        <p:nvSpPr>
          <p:cNvPr id="234" name="Google Shape;234;p21"/>
          <p:cNvSpPr txBox="1"/>
          <p:nvPr>
            <p:ph idx="13" type="title"/>
          </p:nvPr>
        </p:nvSpPr>
        <p:spPr>
          <a:xfrm>
            <a:off x="2827563" y="2276175"/>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02</a:t>
            </a:r>
            <a:endParaRPr>
              <a:solidFill>
                <a:schemeClr val="accent1"/>
              </a:solidFill>
            </a:endParaRPr>
          </a:p>
        </p:txBody>
      </p:sp>
      <p:sp>
        <p:nvSpPr>
          <p:cNvPr id="235" name="Google Shape;235;p21"/>
          <p:cNvSpPr txBox="1"/>
          <p:nvPr>
            <p:ph idx="14" type="subTitle"/>
          </p:nvPr>
        </p:nvSpPr>
        <p:spPr>
          <a:xfrm>
            <a:off x="725738" y="3413650"/>
            <a:ext cx="2010000" cy="50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rgbClr val="FFFFFF"/>
                </a:solidFill>
              </a:rPr>
              <a:t>Discussing some of the features of the project design and requirements</a:t>
            </a:r>
            <a:endParaRPr>
              <a:solidFill>
                <a:srgbClr val="FFFFFF"/>
              </a:solidFill>
            </a:endParaRPr>
          </a:p>
        </p:txBody>
      </p:sp>
      <p:sp>
        <p:nvSpPr>
          <p:cNvPr id="236" name="Google Shape;236;p21"/>
          <p:cNvSpPr txBox="1"/>
          <p:nvPr>
            <p:ph idx="15" type="title"/>
          </p:nvPr>
        </p:nvSpPr>
        <p:spPr>
          <a:xfrm>
            <a:off x="2827563" y="3172900"/>
            <a:ext cx="11769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chemeClr val="accent1"/>
                </a:solidFill>
              </a:rPr>
              <a:t>03</a:t>
            </a:r>
            <a:endParaRPr>
              <a:solidFill>
                <a:schemeClr val="accent1"/>
              </a:solidFill>
            </a:endParaRPr>
          </a:p>
        </p:txBody>
      </p:sp>
      <p:sp>
        <p:nvSpPr>
          <p:cNvPr id="237" name="Google Shape;237;p21"/>
          <p:cNvSpPr txBox="1"/>
          <p:nvPr>
            <p:ph idx="16" type="ctrTitle"/>
          </p:nvPr>
        </p:nvSpPr>
        <p:spPr>
          <a:xfrm>
            <a:off x="643475" y="15289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rgbClr val="FFFFFF"/>
                </a:solidFill>
                <a:uFill>
                  <a:noFill/>
                </a:uFill>
                <a:hlinkClick action="ppaction://hlinksldjump" r:id="rId3">
                  <a:extLst>
                    <a:ext uri="{A12FA001-AC4F-418D-AE19-62706E023703}">
                      <ahyp:hlinkClr val="tx"/>
                    </a:ext>
                  </a:extLst>
                </a:hlinkClick>
              </a:rPr>
              <a:t>About the Project</a:t>
            </a:r>
            <a:endParaRPr>
              <a:solidFill>
                <a:srgbClr val="FFFFFF"/>
              </a:solidFill>
            </a:endParaRPr>
          </a:p>
        </p:txBody>
      </p:sp>
      <p:sp>
        <p:nvSpPr>
          <p:cNvPr id="238" name="Google Shape;238;p21"/>
          <p:cNvSpPr txBox="1"/>
          <p:nvPr>
            <p:ph idx="17" type="ctrTitle"/>
          </p:nvPr>
        </p:nvSpPr>
        <p:spPr>
          <a:xfrm>
            <a:off x="643475" y="2453163"/>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rgbClr val="FFFFFF"/>
                </a:solidFill>
                <a:uFill>
                  <a:noFill/>
                </a:uFill>
                <a:hlinkClick action="ppaction://hlinksldjump" r:id="rId4">
                  <a:extLst>
                    <a:ext uri="{A12FA001-AC4F-418D-AE19-62706E023703}">
                      <ahyp:hlinkClr val="tx"/>
                    </a:ext>
                  </a:extLst>
                </a:hlinkClick>
              </a:rPr>
              <a:t>Approach</a:t>
            </a:r>
            <a:endParaRPr>
              <a:solidFill>
                <a:srgbClr val="FFFFFF"/>
              </a:solidFill>
            </a:endParaRPr>
          </a:p>
        </p:txBody>
      </p:sp>
      <p:sp>
        <p:nvSpPr>
          <p:cNvPr id="239" name="Google Shape;239;p21"/>
          <p:cNvSpPr txBox="1"/>
          <p:nvPr>
            <p:ph idx="18" type="ctrTitle"/>
          </p:nvPr>
        </p:nvSpPr>
        <p:spPr>
          <a:xfrm>
            <a:off x="643475" y="3342100"/>
            <a:ext cx="2076000" cy="196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solidFill>
                  <a:srgbClr val="FFFFFF"/>
                </a:solidFill>
                <a:uFill>
                  <a:noFill/>
                </a:uFill>
                <a:hlinkClick action="ppaction://hlinksldjump" r:id="rId5">
                  <a:extLst>
                    <a:ext uri="{A12FA001-AC4F-418D-AE19-62706E023703}">
                      <ahyp:hlinkClr val="tx"/>
                    </a:ext>
                  </a:extLst>
                </a:hlinkClick>
              </a:rPr>
              <a:t>Salient Feature</a:t>
            </a:r>
            <a:endParaRPr>
              <a:solidFill>
                <a:srgbClr val="FFFFFF"/>
              </a:solidFill>
            </a:endParaRPr>
          </a:p>
        </p:txBody>
      </p:sp>
      <p:sp>
        <p:nvSpPr>
          <p:cNvPr id="240" name="Google Shape;240;p21"/>
          <p:cNvSpPr txBox="1"/>
          <p:nvPr>
            <p:ph idx="19" type="ctrTitle"/>
          </p:nvPr>
        </p:nvSpPr>
        <p:spPr>
          <a:xfrm>
            <a:off x="6424500" y="15289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FFFFFF"/>
                </a:solidFill>
                <a:uFill>
                  <a:noFill/>
                </a:uFill>
                <a:hlinkClick action="ppaction://hlinksldjump" r:id="rId6">
                  <a:extLst>
                    <a:ext uri="{A12FA001-AC4F-418D-AE19-62706E023703}">
                      <ahyp:hlinkClr val="tx"/>
                    </a:ext>
                  </a:extLst>
                </a:hlinkClick>
              </a:rPr>
              <a:t>Challenges Faced</a:t>
            </a:r>
            <a:endParaRPr>
              <a:solidFill>
                <a:srgbClr val="FFFFFF"/>
              </a:solidFill>
            </a:endParaRPr>
          </a:p>
        </p:txBody>
      </p:sp>
      <p:sp>
        <p:nvSpPr>
          <p:cNvPr id="241" name="Google Shape;241;p21"/>
          <p:cNvSpPr txBox="1"/>
          <p:nvPr>
            <p:ph idx="20" type="ctrTitle"/>
          </p:nvPr>
        </p:nvSpPr>
        <p:spPr>
          <a:xfrm>
            <a:off x="6424500" y="2453163"/>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FFFFFF"/>
                </a:solidFill>
                <a:uFill>
                  <a:noFill/>
                </a:uFill>
                <a:hlinkClick action="ppaction://hlinksldjump" r:id="rId7">
                  <a:extLst>
                    <a:ext uri="{A12FA001-AC4F-418D-AE19-62706E023703}">
                      <ahyp:hlinkClr val="tx"/>
                    </a:ext>
                  </a:extLst>
                </a:hlinkClick>
              </a:rPr>
              <a:t>Challenging</a:t>
            </a:r>
            <a:r>
              <a:rPr lang="es">
                <a:solidFill>
                  <a:srgbClr val="FFFFFF"/>
                </a:solidFill>
                <a:uFill>
                  <a:noFill/>
                </a:uFill>
                <a:hlinkClick action="ppaction://hlinksldjump" r:id="rId8">
                  <a:extLst>
                    <a:ext uri="{A12FA001-AC4F-418D-AE19-62706E023703}">
                      <ahyp:hlinkClr val="tx"/>
                    </a:ext>
                  </a:extLst>
                </a:hlinkClick>
              </a:rPr>
              <a:t> Use Cases</a:t>
            </a:r>
            <a:endParaRPr>
              <a:solidFill>
                <a:srgbClr val="FFFFFF"/>
              </a:solidFill>
            </a:endParaRPr>
          </a:p>
        </p:txBody>
      </p:sp>
      <p:sp>
        <p:nvSpPr>
          <p:cNvPr id="242" name="Google Shape;242;p21"/>
          <p:cNvSpPr txBox="1"/>
          <p:nvPr>
            <p:ph idx="21" type="ctrTitle"/>
          </p:nvPr>
        </p:nvSpPr>
        <p:spPr>
          <a:xfrm>
            <a:off x="6424500" y="3342100"/>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FFFFFF"/>
                </a:solidFill>
                <a:uFill>
                  <a:noFill/>
                </a:uFill>
                <a:hlinkClick action="ppaction://hlinksldjump" r:id="rId9">
                  <a:extLst>
                    <a:ext uri="{A12FA001-AC4F-418D-AE19-62706E023703}">
                      <ahyp:hlinkClr val="tx"/>
                    </a:ext>
                  </a:extLst>
                </a:hlinkClick>
              </a:rPr>
              <a:t>Demo</a:t>
            </a:r>
            <a:endParaRPr>
              <a:solidFill>
                <a:srgbClr val="FFFFFF"/>
              </a:solidFill>
            </a:endParaRPr>
          </a:p>
        </p:txBody>
      </p:sp>
      <p:sp>
        <p:nvSpPr>
          <p:cNvPr id="243" name="Google Shape;243;p21"/>
          <p:cNvSpPr/>
          <p:nvPr/>
        </p:nvSpPr>
        <p:spPr>
          <a:xfrm>
            <a:off x="3597843" y="3313394"/>
            <a:ext cx="428915" cy="428530"/>
          </a:xfrm>
          <a:custGeom>
            <a:rect b="b" l="l" r="r" t="t"/>
            <a:pathLst>
              <a:path extrusionOk="0" h="31446" w="3148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21"/>
          <p:cNvGrpSpPr/>
          <p:nvPr/>
        </p:nvGrpSpPr>
        <p:grpSpPr>
          <a:xfrm>
            <a:off x="3597843" y="1494063"/>
            <a:ext cx="428915" cy="426116"/>
            <a:chOff x="3597856" y="2015863"/>
            <a:chExt cx="428915" cy="426116"/>
          </a:xfrm>
        </p:grpSpPr>
        <p:sp>
          <p:nvSpPr>
            <p:cNvPr id="245" name="Google Shape;245;p21"/>
            <p:cNvSpPr/>
            <p:nvPr/>
          </p:nvSpPr>
          <p:spPr>
            <a:xfrm>
              <a:off x="3659228" y="2251181"/>
              <a:ext cx="41590" cy="55560"/>
            </a:xfrm>
            <a:custGeom>
              <a:rect b="b" l="l" r="r" t="t"/>
              <a:pathLst>
                <a:path extrusionOk="0" h="4665" w="3492">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a:off x="3734987" y="2340529"/>
              <a:ext cx="57120" cy="41709"/>
            </a:xfrm>
            <a:custGeom>
              <a:rect b="b" l="l" r="r" t="t"/>
              <a:pathLst>
                <a:path extrusionOk="0" h="3502" w="4796">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1"/>
            <p:cNvSpPr/>
            <p:nvPr/>
          </p:nvSpPr>
          <p:spPr>
            <a:xfrm>
              <a:off x="3647580" y="2274977"/>
              <a:ext cx="123161" cy="117385"/>
            </a:xfrm>
            <a:custGeom>
              <a:rect b="b" l="l" r="r" t="t"/>
              <a:pathLst>
                <a:path extrusionOk="0" h="9856" w="10341">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1"/>
            <p:cNvSpPr/>
            <p:nvPr/>
          </p:nvSpPr>
          <p:spPr>
            <a:xfrm>
              <a:off x="3597856" y="2152554"/>
              <a:ext cx="115777" cy="86502"/>
            </a:xfrm>
            <a:custGeom>
              <a:rect b="b" l="l" r="r" t="t"/>
              <a:pathLst>
                <a:path extrusionOk="0" h="7263" w="9721">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1"/>
            <p:cNvSpPr/>
            <p:nvPr/>
          </p:nvSpPr>
          <p:spPr>
            <a:xfrm>
              <a:off x="3802981" y="2328881"/>
              <a:ext cx="89754" cy="113097"/>
            </a:xfrm>
            <a:custGeom>
              <a:rect b="b" l="l" r="r" t="t"/>
              <a:pathLst>
                <a:path extrusionOk="0" h="9496" w="7536">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1"/>
            <p:cNvSpPr/>
            <p:nvPr/>
          </p:nvSpPr>
          <p:spPr>
            <a:xfrm>
              <a:off x="3832506" y="2130544"/>
              <a:ext cx="81988" cy="74700"/>
            </a:xfrm>
            <a:custGeom>
              <a:rect b="b" l="l" r="r" t="t"/>
              <a:pathLst>
                <a:path extrusionOk="0" h="6272" w="6884">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1"/>
            <p:cNvSpPr/>
            <p:nvPr/>
          </p:nvSpPr>
          <p:spPr>
            <a:xfrm>
              <a:off x="3921855" y="2015863"/>
              <a:ext cx="104915" cy="103236"/>
            </a:xfrm>
            <a:custGeom>
              <a:rect b="b" l="l" r="r" t="t"/>
              <a:pathLst>
                <a:path extrusionOk="0" h="8668" w="8809">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p:nvPr/>
          </p:nvSpPr>
          <p:spPr>
            <a:xfrm>
              <a:off x="3694589" y="2035943"/>
              <a:ext cx="312364" cy="311589"/>
            </a:xfrm>
            <a:custGeom>
              <a:rect b="b" l="l" r="r" t="t"/>
              <a:pathLst>
                <a:path extrusionOk="0" h="26162" w="26227">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 name="Google Shape;253;p21"/>
          <p:cNvSpPr/>
          <p:nvPr/>
        </p:nvSpPr>
        <p:spPr>
          <a:xfrm>
            <a:off x="3597831" y="2400988"/>
            <a:ext cx="428938" cy="428938"/>
          </a:xfrm>
          <a:custGeom>
            <a:rect b="b" l="l" r="r" t="t"/>
            <a:pathLst>
              <a:path extrusionOk="0" h="40939" w="40939">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21"/>
          <p:cNvGrpSpPr/>
          <p:nvPr/>
        </p:nvGrpSpPr>
        <p:grpSpPr>
          <a:xfrm>
            <a:off x="5109470" y="2399664"/>
            <a:ext cx="432964" cy="431586"/>
            <a:chOff x="5812000" y="2553488"/>
            <a:chExt cx="769850" cy="767400"/>
          </a:xfrm>
        </p:grpSpPr>
        <p:sp>
          <p:nvSpPr>
            <p:cNvPr id="255" name="Google Shape;255;p21"/>
            <p:cNvSpPr/>
            <p:nvPr/>
          </p:nvSpPr>
          <p:spPr>
            <a:xfrm>
              <a:off x="5858475" y="2553488"/>
              <a:ext cx="150900" cy="150900"/>
            </a:xfrm>
            <a:custGeom>
              <a:rect b="b" l="l" r="r" t="t"/>
              <a:pathLst>
                <a:path extrusionOk="0" h="6036" w="6036">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1"/>
            <p:cNvSpPr/>
            <p:nvPr/>
          </p:nvSpPr>
          <p:spPr>
            <a:xfrm>
              <a:off x="5812000" y="2732888"/>
              <a:ext cx="244675" cy="425725"/>
            </a:xfrm>
            <a:custGeom>
              <a:rect b="b" l="l" r="r" t="t"/>
              <a:pathLst>
                <a:path extrusionOk="0" h="17029" w="9787">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1"/>
            <p:cNvSpPr/>
            <p:nvPr/>
          </p:nvSpPr>
          <p:spPr>
            <a:xfrm>
              <a:off x="6384475" y="2553488"/>
              <a:ext cx="150875" cy="150900"/>
            </a:xfrm>
            <a:custGeom>
              <a:rect b="b" l="l" r="r" t="t"/>
              <a:pathLst>
                <a:path extrusionOk="0" h="6036" w="6035">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1"/>
            <p:cNvSpPr/>
            <p:nvPr/>
          </p:nvSpPr>
          <p:spPr>
            <a:xfrm>
              <a:off x="6337975" y="2732088"/>
              <a:ext cx="243875" cy="425700"/>
            </a:xfrm>
            <a:custGeom>
              <a:rect b="b" l="l" r="r" t="t"/>
              <a:pathLst>
                <a:path extrusionOk="0" h="17028" w="9755">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1"/>
            <p:cNvSpPr/>
            <p:nvPr/>
          </p:nvSpPr>
          <p:spPr>
            <a:xfrm>
              <a:off x="6057450" y="2834013"/>
              <a:ext cx="279750" cy="486875"/>
            </a:xfrm>
            <a:custGeom>
              <a:rect b="b" l="l" r="r" t="t"/>
              <a:pathLst>
                <a:path extrusionOk="0" h="19475" w="1119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1"/>
            <p:cNvSpPr/>
            <p:nvPr/>
          </p:nvSpPr>
          <p:spPr>
            <a:xfrm>
              <a:off x="6108825" y="2627688"/>
              <a:ext cx="175375" cy="175375"/>
            </a:xfrm>
            <a:custGeom>
              <a:rect b="b" l="l" r="r" t="t"/>
              <a:pathLst>
                <a:path extrusionOk="0" h="7015" w="7015">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 name="Google Shape;261;p21"/>
          <p:cNvSpPr/>
          <p:nvPr/>
        </p:nvSpPr>
        <p:spPr>
          <a:xfrm>
            <a:off x="5087863" y="1566044"/>
            <a:ext cx="476178" cy="282154"/>
          </a:xfrm>
          <a:custGeom>
            <a:rect b="b" l="l" r="r" t="t"/>
            <a:pathLst>
              <a:path extrusionOk="0" h="31023" w="52356">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D966"/>
              </a:solidFill>
            </a:endParaRPr>
          </a:p>
        </p:txBody>
      </p:sp>
      <p:cxnSp>
        <p:nvCxnSpPr>
          <p:cNvPr id="262" name="Google Shape;262;p21"/>
          <p:cNvCxnSpPr/>
          <p:nvPr/>
        </p:nvCxnSpPr>
        <p:spPr>
          <a:xfrm>
            <a:off x="311700" y="1191700"/>
            <a:ext cx="8520600" cy="0"/>
          </a:xfrm>
          <a:prstGeom prst="straightConnector1">
            <a:avLst/>
          </a:prstGeom>
          <a:noFill/>
          <a:ln cap="flat" cmpd="sng" w="9525">
            <a:solidFill>
              <a:srgbClr val="48FFD5"/>
            </a:solidFill>
            <a:prstDash val="solid"/>
            <a:round/>
            <a:headEnd len="med" w="med" type="none"/>
            <a:tailEnd len="med" w="med" type="none"/>
          </a:ln>
        </p:spPr>
      </p:cxnSp>
      <p:sp>
        <p:nvSpPr>
          <p:cNvPr id="263" name="Google Shape;263;p21"/>
          <p:cNvSpPr txBox="1"/>
          <p:nvPr>
            <p:ph idx="5" type="subTitle"/>
          </p:nvPr>
        </p:nvSpPr>
        <p:spPr>
          <a:xfrm>
            <a:off x="4178225" y="4208000"/>
            <a:ext cx="1889400" cy="50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FFFFFF"/>
                </a:solidFill>
              </a:rPr>
              <a:t>A vision of what can be added to the project with more knowledge and practice.</a:t>
            </a:r>
            <a:endParaRPr>
              <a:solidFill>
                <a:srgbClr val="FFFFFF"/>
              </a:solidFill>
            </a:endParaRPr>
          </a:p>
        </p:txBody>
      </p:sp>
      <p:sp>
        <p:nvSpPr>
          <p:cNvPr id="264" name="Google Shape;264;p21"/>
          <p:cNvSpPr txBox="1"/>
          <p:nvPr>
            <p:ph idx="6" type="title"/>
          </p:nvPr>
        </p:nvSpPr>
        <p:spPr>
          <a:xfrm>
            <a:off x="2934125" y="3967250"/>
            <a:ext cx="1176900" cy="606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accent1"/>
                </a:solidFill>
              </a:rPr>
              <a:t>07</a:t>
            </a:r>
            <a:endParaRPr>
              <a:solidFill>
                <a:schemeClr val="accent1"/>
              </a:solidFill>
            </a:endParaRPr>
          </a:p>
        </p:txBody>
      </p:sp>
      <p:sp>
        <p:nvSpPr>
          <p:cNvPr id="265" name="Google Shape;265;p21"/>
          <p:cNvSpPr txBox="1"/>
          <p:nvPr>
            <p:ph idx="21" type="ctrTitle"/>
          </p:nvPr>
        </p:nvSpPr>
        <p:spPr>
          <a:xfrm>
            <a:off x="4191513" y="4136450"/>
            <a:ext cx="2076000" cy="19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rgbClr val="FFFFFF"/>
                </a:solidFill>
                <a:uFill>
                  <a:noFill/>
                </a:uFill>
                <a:hlinkClick action="ppaction://hlinksldjump" r:id="rId10">
                  <a:extLst>
                    <a:ext uri="{A12FA001-AC4F-418D-AE19-62706E023703}">
                      <ahyp:hlinkClr val="tx"/>
                    </a:ext>
                  </a:extLst>
                </a:hlinkClick>
              </a:rPr>
              <a:t>Future Scope</a:t>
            </a:r>
            <a:endParaRPr>
              <a:solidFill>
                <a:srgbClr val="FFFFFF"/>
              </a:solidFill>
            </a:endParaRPr>
          </a:p>
        </p:txBody>
      </p:sp>
      <p:sp>
        <p:nvSpPr>
          <p:cNvPr id="266" name="Google Shape;266;p21"/>
          <p:cNvSpPr/>
          <p:nvPr/>
        </p:nvSpPr>
        <p:spPr>
          <a:xfrm>
            <a:off x="2876480" y="4105091"/>
            <a:ext cx="432968" cy="433836"/>
          </a:xfrm>
          <a:custGeom>
            <a:rect b="b" l="l" r="r" t="t"/>
            <a:pathLst>
              <a:path extrusionOk="0" h="32491" w="32426">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 name="Google Shape;267;p21"/>
          <p:cNvGrpSpPr/>
          <p:nvPr/>
        </p:nvGrpSpPr>
        <p:grpSpPr>
          <a:xfrm>
            <a:off x="5109482" y="3232590"/>
            <a:ext cx="432949" cy="502510"/>
            <a:chOff x="-5251625" y="3991275"/>
            <a:chExt cx="291450" cy="292225"/>
          </a:xfrm>
        </p:grpSpPr>
        <p:sp>
          <p:nvSpPr>
            <p:cNvPr id="268" name="Google Shape;268;p21"/>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1"/>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1"/>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1"/>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1"/>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2"/>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t>OUR TEAM</a:t>
            </a:r>
            <a:endParaRPr sz="3000"/>
          </a:p>
        </p:txBody>
      </p:sp>
      <p:sp>
        <p:nvSpPr>
          <p:cNvPr id="278" name="Google Shape;278;p22"/>
          <p:cNvSpPr txBox="1"/>
          <p:nvPr>
            <p:ph idx="1" type="subTitle"/>
          </p:nvPr>
        </p:nvSpPr>
        <p:spPr>
          <a:xfrm>
            <a:off x="4893700" y="2544050"/>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200"/>
              <a:t>We are a bunch of hardworking individuals who envision to solve complex problems with simple solutions. Here we tend to solve the problem of food delivery system, which is unavailable in many areas, this system can be implemented in different region, </a:t>
            </a:r>
            <a:r>
              <a:rPr lang="es" sz="1200"/>
              <a:t>independent of the other places.</a:t>
            </a:r>
            <a:endParaRPr sz="1200"/>
          </a:p>
          <a:p>
            <a:pPr indent="0" lvl="0" marL="0" rtl="0" algn="l">
              <a:spcBef>
                <a:spcPts val="0"/>
              </a:spcBef>
              <a:spcAft>
                <a:spcPts val="0"/>
              </a:spcAft>
              <a:buNone/>
            </a:pPr>
            <a:r>
              <a:t/>
            </a:r>
            <a:endParaRPr sz="1200"/>
          </a:p>
        </p:txBody>
      </p:sp>
      <p:cxnSp>
        <p:nvCxnSpPr>
          <p:cNvPr id="279" name="Google Shape;279;p22"/>
          <p:cNvCxnSpPr/>
          <p:nvPr/>
        </p:nvCxnSpPr>
        <p:spPr>
          <a:xfrm>
            <a:off x="4969825" y="2283850"/>
            <a:ext cx="4448400" cy="0"/>
          </a:xfrm>
          <a:prstGeom prst="straightConnector1">
            <a:avLst/>
          </a:prstGeom>
          <a:noFill/>
          <a:ln cap="flat" cmpd="sng" w="9525">
            <a:solidFill>
              <a:schemeClr val="accent1"/>
            </a:solidFill>
            <a:prstDash val="solid"/>
            <a:round/>
            <a:headEnd len="med" w="med" type="none"/>
            <a:tailEnd len="med" w="med" type="none"/>
          </a:ln>
        </p:spPr>
      </p:cxnSp>
      <p:grpSp>
        <p:nvGrpSpPr>
          <p:cNvPr id="280" name="Google Shape;280;p22"/>
          <p:cNvGrpSpPr/>
          <p:nvPr/>
        </p:nvGrpSpPr>
        <p:grpSpPr>
          <a:xfrm>
            <a:off x="1110251" y="1395327"/>
            <a:ext cx="2342144" cy="1664528"/>
            <a:chOff x="160325" y="221250"/>
            <a:chExt cx="7199950" cy="5116900"/>
          </a:xfrm>
        </p:grpSpPr>
        <p:sp>
          <p:nvSpPr>
            <p:cNvPr id="281" name="Google Shape;281;p22"/>
            <p:cNvSpPr/>
            <p:nvPr/>
          </p:nvSpPr>
          <p:spPr>
            <a:xfrm>
              <a:off x="2429200" y="1820275"/>
              <a:ext cx="2493650" cy="3513550"/>
            </a:xfrm>
            <a:custGeom>
              <a:rect b="b" l="l" r="r" t="t"/>
              <a:pathLst>
                <a:path extrusionOk="0" h="140542" w="99746">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2"/>
            <p:cNvSpPr/>
            <p:nvPr/>
          </p:nvSpPr>
          <p:spPr>
            <a:xfrm>
              <a:off x="160325" y="221250"/>
              <a:ext cx="7199950" cy="5116900"/>
            </a:xfrm>
            <a:custGeom>
              <a:rect b="b" l="l" r="r" t="t"/>
              <a:pathLst>
                <a:path extrusionOk="0" h="204676" w="287998">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2"/>
            <p:cNvSpPr/>
            <p:nvPr/>
          </p:nvSpPr>
          <p:spPr>
            <a:xfrm>
              <a:off x="2472425" y="4158300"/>
              <a:ext cx="726075" cy="1175525"/>
            </a:xfrm>
            <a:custGeom>
              <a:rect b="b" l="l" r="r" t="t"/>
              <a:pathLst>
                <a:path extrusionOk="0" h="47021" w="29043">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2"/>
            <p:cNvSpPr/>
            <p:nvPr/>
          </p:nvSpPr>
          <p:spPr>
            <a:xfrm>
              <a:off x="4054175" y="4408950"/>
              <a:ext cx="816800" cy="916225"/>
            </a:xfrm>
            <a:custGeom>
              <a:rect b="b" l="l" r="r" t="t"/>
              <a:pathLst>
                <a:path extrusionOk="0" h="36649" w="32672">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22"/>
          <p:cNvSpPr txBox="1"/>
          <p:nvPr>
            <p:ph type="ctrTitle"/>
          </p:nvPr>
        </p:nvSpPr>
        <p:spPr>
          <a:xfrm>
            <a:off x="1047575" y="3192350"/>
            <a:ext cx="24675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48FFD5"/>
                </a:solidFill>
                <a:latin typeface="Impact"/>
                <a:ea typeface="Impact"/>
                <a:cs typeface="Impact"/>
                <a:sym typeface="Impact"/>
              </a:rPr>
              <a:t>Renegades</a:t>
            </a:r>
            <a:endParaRPr>
              <a:solidFill>
                <a:srgbClr val="48FFD5"/>
              </a:solidFill>
              <a:latin typeface="Impact"/>
              <a:ea typeface="Impact"/>
              <a:cs typeface="Impact"/>
              <a:sym typeface="Impac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3"/>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000">
                <a:solidFill>
                  <a:srgbClr val="FFFFFF"/>
                </a:solidFill>
              </a:rPr>
              <a:t>ABOUT THE PROJECT</a:t>
            </a:r>
            <a:endParaRPr sz="3000">
              <a:solidFill>
                <a:srgbClr val="FFFFFF"/>
              </a:solidFill>
            </a:endParaRPr>
          </a:p>
        </p:txBody>
      </p:sp>
      <p:sp>
        <p:nvSpPr>
          <p:cNvPr id="291" name="Google Shape;291;p23"/>
          <p:cNvSpPr txBox="1"/>
          <p:nvPr>
            <p:ph idx="1" type="subTitle"/>
          </p:nvPr>
        </p:nvSpPr>
        <p:spPr>
          <a:xfrm>
            <a:off x="4891350" y="2314075"/>
            <a:ext cx="3457500" cy="14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We envision to provide a platform for food delivery service to the people, a platform for restaurants to provide their services online and a place for delivery agents to work. Our platform will provides functionality of modern day food delivery services on a small scale(though scalable).</a:t>
            </a:r>
            <a:endParaRPr sz="1200">
              <a:solidFill>
                <a:srgbClr val="FFFFFF"/>
              </a:solidFill>
            </a:endParaRPr>
          </a:p>
        </p:txBody>
      </p:sp>
      <p:cxnSp>
        <p:nvCxnSpPr>
          <p:cNvPr id="292" name="Google Shape;292;p23"/>
          <p:cNvCxnSpPr/>
          <p:nvPr/>
        </p:nvCxnSpPr>
        <p:spPr>
          <a:xfrm>
            <a:off x="4979350" y="2275300"/>
            <a:ext cx="4448400" cy="0"/>
          </a:xfrm>
          <a:prstGeom prst="straightConnector1">
            <a:avLst/>
          </a:prstGeom>
          <a:noFill/>
          <a:ln cap="flat" cmpd="sng" w="9525">
            <a:solidFill>
              <a:schemeClr val="accent1"/>
            </a:solidFill>
            <a:prstDash val="solid"/>
            <a:round/>
            <a:headEnd len="med" w="med" type="none"/>
            <a:tailEnd len="med" w="med" type="none"/>
          </a:ln>
        </p:spPr>
      </p:cxnSp>
      <p:sp>
        <p:nvSpPr>
          <p:cNvPr id="293" name="Google Shape;293;p23"/>
          <p:cNvSpPr/>
          <p:nvPr/>
        </p:nvSpPr>
        <p:spPr>
          <a:xfrm>
            <a:off x="1953596" y="1830067"/>
            <a:ext cx="1094271" cy="2041506"/>
          </a:xfrm>
          <a:custGeom>
            <a:rect b="b" l="l" r="r" t="t"/>
            <a:pathLst>
              <a:path extrusionOk="0" fill="none" h="145536" w="78009">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3"/>
          <p:cNvSpPr/>
          <p:nvPr/>
        </p:nvSpPr>
        <p:spPr>
          <a:xfrm>
            <a:off x="2056879" y="1992173"/>
            <a:ext cx="887043" cy="1628410"/>
          </a:xfrm>
          <a:custGeom>
            <a:rect b="b" l="l" r="r" t="t"/>
            <a:pathLst>
              <a:path extrusionOk="0" h="116087" w="63236">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3"/>
          <p:cNvSpPr/>
          <p:nvPr/>
        </p:nvSpPr>
        <p:spPr>
          <a:xfrm>
            <a:off x="2396132" y="3661112"/>
            <a:ext cx="182624" cy="156421"/>
          </a:xfrm>
          <a:custGeom>
            <a:rect b="b" l="l" r="r" t="t"/>
            <a:pathLst>
              <a:path extrusionOk="0" h="11151" w="13019">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b="50%" l="50%" r="50%" t="50%"/>
            </a:path>
            <a:tileRect/>
          </a:gra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3"/>
          <p:cNvSpPr/>
          <p:nvPr/>
        </p:nvSpPr>
        <p:spPr>
          <a:xfrm>
            <a:off x="2392035" y="1893688"/>
            <a:ext cx="217496" cy="35574"/>
          </a:xfrm>
          <a:custGeom>
            <a:rect b="b" l="l" r="r" t="t"/>
            <a:pathLst>
              <a:path extrusionOk="0" h="2536" w="15505">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3"/>
          <p:cNvSpPr/>
          <p:nvPr/>
        </p:nvSpPr>
        <p:spPr>
          <a:xfrm>
            <a:off x="2251814" y="3281499"/>
            <a:ext cx="119697" cy="102639"/>
          </a:xfrm>
          <a:custGeom>
            <a:rect b="b" l="l" r="r" t="t"/>
            <a:pathLst>
              <a:path extrusionOk="0" h="7317" w="8533">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2326365" y="3384094"/>
            <a:ext cx="14" cy="30103"/>
          </a:xfrm>
          <a:custGeom>
            <a:rect b="b" l="l" r="r" t="t"/>
            <a:pathLst>
              <a:path extrusionOk="0" fill="none" h="2146" w="1">
                <a:moveTo>
                  <a:pt x="1" y="1"/>
                </a:moveTo>
                <a:lnTo>
                  <a:pt x="1" y="2146"/>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a:off x="2327052" y="3444293"/>
            <a:ext cx="29430" cy="30103"/>
          </a:xfrm>
          <a:custGeom>
            <a:rect b="b" l="l" r="r" t="t"/>
            <a:pathLst>
              <a:path extrusionOk="0" fill="none" h="2146" w="2098">
                <a:moveTo>
                  <a:pt x="1" y="0"/>
                </a:moveTo>
                <a:lnTo>
                  <a:pt x="1" y="2145"/>
                </a:lnTo>
                <a:lnTo>
                  <a:pt x="2097" y="2145"/>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3"/>
          <p:cNvSpPr/>
          <p:nvPr/>
        </p:nvSpPr>
        <p:spPr>
          <a:xfrm>
            <a:off x="2411185" y="3474385"/>
            <a:ext cx="409673" cy="14"/>
          </a:xfrm>
          <a:custGeom>
            <a:rect b="b" l="l" r="r" t="t"/>
            <a:pathLst>
              <a:path extrusionOk="0" fill="none" h="1" w="29205">
                <a:moveTo>
                  <a:pt x="0" y="0"/>
                </a:moveTo>
                <a:lnTo>
                  <a:pt x="2920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3"/>
          <p:cNvSpPr/>
          <p:nvPr/>
        </p:nvSpPr>
        <p:spPr>
          <a:xfrm>
            <a:off x="2848263" y="3444293"/>
            <a:ext cx="30103" cy="30103"/>
          </a:xfrm>
          <a:custGeom>
            <a:rect b="b" l="l" r="r" t="t"/>
            <a:pathLst>
              <a:path extrusionOk="0" fill="none" h="2146" w="2146">
                <a:moveTo>
                  <a:pt x="0" y="2145"/>
                </a:moveTo>
                <a:lnTo>
                  <a:pt x="2145" y="2145"/>
                </a:lnTo>
                <a:lnTo>
                  <a:pt x="214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a:off x="2878356" y="3081768"/>
            <a:ext cx="14" cy="307090"/>
          </a:xfrm>
          <a:custGeom>
            <a:rect b="b" l="l" r="r" t="t"/>
            <a:pathLst>
              <a:path extrusionOk="0" fill="none" h="21892" w="1">
                <a:moveTo>
                  <a:pt x="0" y="21892"/>
                </a:moveTo>
                <a:lnTo>
                  <a:pt x="0" y="1"/>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3"/>
          <p:cNvSpPr/>
          <p:nvPr/>
        </p:nvSpPr>
        <p:spPr>
          <a:xfrm>
            <a:off x="2878356" y="3024319"/>
            <a:ext cx="30103" cy="29416"/>
          </a:xfrm>
          <a:custGeom>
            <a:rect b="b" l="l" r="r" t="t"/>
            <a:pathLst>
              <a:path extrusionOk="0" fill="none" h="2097" w="2146">
                <a:moveTo>
                  <a:pt x="0" y="2097"/>
                </a:moveTo>
                <a:lnTo>
                  <a:pt x="0" y="0"/>
                </a:lnTo>
                <a:lnTo>
                  <a:pt x="2145"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3"/>
          <p:cNvSpPr/>
          <p:nvPr/>
        </p:nvSpPr>
        <p:spPr>
          <a:xfrm>
            <a:off x="2970695" y="3024319"/>
            <a:ext cx="341962" cy="14"/>
          </a:xfrm>
          <a:custGeom>
            <a:rect b="b" l="l" r="r" t="t"/>
            <a:pathLst>
              <a:path extrusionOk="0" fill="none" h="1" w="24378">
                <a:moveTo>
                  <a:pt x="0" y="0"/>
                </a:moveTo>
                <a:lnTo>
                  <a:pt x="24378" y="0"/>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a:off x="3344151" y="3024319"/>
            <a:ext cx="29416" cy="29416"/>
          </a:xfrm>
          <a:custGeom>
            <a:rect b="b" l="l" r="r" t="t"/>
            <a:pathLst>
              <a:path extrusionOk="0" fill="none" h="2097" w="2097">
                <a:moveTo>
                  <a:pt x="0" y="0"/>
                </a:moveTo>
                <a:lnTo>
                  <a:pt x="2097" y="0"/>
                </a:lnTo>
                <a:lnTo>
                  <a:pt x="2097" y="2097"/>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a:off x="3373557" y="3107076"/>
            <a:ext cx="14" cy="292053"/>
          </a:xfrm>
          <a:custGeom>
            <a:rect b="b" l="l" r="r" t="t"/>
            <a:pathLst>
              <a:path extrusionOk="0" fill="none" h="20820" w="1">
                <a:moveTo>
                  <a:pt x="1" y="1"/>
                </a:moveTo>
                <a:lnTo>
                  <a:pt x="1" y="20819"/>
                </a:lnTo>
              </a:path>
            </a:pathLst>
          </a:custGeom>
          <a:solidFill>
            <a:srgbClr val="48FFD5"/>
          </a:solid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3373557" y="3425816"/>
            <a:ext cx="14" cy="30103"/>
          </a:xfrm>
          <a:custGeom>
            <a:rect b="b" l="l" r="r" t="t"/>
            <a:pathLst>
              <a:path extrusionOk="0" fill="none" h="2146" w="1">
                <a:moveTo>
                  <a:pt x="1" y="1"/>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p:nvPr/>
        </p:nvSpPr>
        <p:spPr>
          <a:xfrm>
            <a:off x="1673154" y="2077680"/>
            <a:ext cx="29430" cy="14"/>
          </a:xfrm>
          <a:custGeom>
            <a:rect b="b" l="l" r="r" t="t"/>
            <a:pathLst>
              <a:path extrusionOk="0" fill="none" h="1" w="2098">
                <a:moveTo>
                  <a:pt x="1" y="0"/>
                </a:moveTo>
                <a:lnTo>
                  <a:pt x="2097"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p:nvPr/>
        </p:nvSpPr>
        <p:spPr>
          <a:xfrm>
            <a:off x="1736762" y="2077680"/>
            <a:ext cx="50625" cy="14"/>
          </a:xfrm>
          <a:custGeom>
            <a:rect b="b" l="l" r="r" t="t"/>
            <a:pathLst>
              <a:path extrusionOk="0" fill="none" h="1" w="3609">
                <a:moveTo>
                  <a:pt x="1" y="0"/>
                </a:moveTo>
                <a:lnTo>
                  <a:pt x="3609"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3"/>
          <p:cNvSpPr/>
          <p:nvPr/>
        </p:nvSpPr>
        <p:spPr>
          <a:xfrm>
            <a:off x="1804480" y="2077680"/>
            <a:ext cx="30103" cy="29416"/>
          </a:xfrm>
          <a:custGeom>
            <a:rect b="b" l="l" r="r" t="t"/>
            <a:pathLst>
              <a:path extrusionOk="0" fill="none" h="2097" w="2146">
                <a:moveTo>
                  <a:pt x="1" y="0"/>
                </a:moveTo>
                <a:lnTo>
                  <a:pt x="2146" y="0"/>
                </a:lnTo>
                <a:lnTo>
                  <a:pt x="2146"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a:off x="1833900" y="2169332"/>
            <a:ext cx="14" cy="464394"/>
          </a:xfrm>
          <a:custGeom>
            <a:rect b="b" l="l" r="r" t="t"/>
            <a:pathLst>
              <a:path extrusionOk="0" fill="none" h="33106" w="1">
                <a:moveTo>
                  <a:pt x="0" y="0"/>
                </a:moveTo>
                <a:lnTo>
                  <a:pt x="0" y="3310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3"/>
          <p:cNvSpPr/>
          <p:nvPr/>
        </p:nvSpPr>
        <p:spPr>
          <a:xfrm>
            <a:off x="1834573" y="2665217"/>
            <a:ext cx="29430" cy="30117"/>
          </a:xfrm>
          <a:custGeom>
            <a:rect b="b" l="l" r="r" t="t"/>
            <a:pathLst>
              <a:path extrusionOk="0" fill="none" h="2147" w="2098">
                <a:moveTo>
                  <a:pt x="1" y="1"/>
                </a:moveTo>
                <a:lnTo>
                  <a:pt x="1" y="2146"/>
                </a:lnTo>
                <a:lnTo>
                  <a:pt x="2097"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3"/>
          <p:cNvSpPr/>
          <p:nvPr/>
        </p:nvSpPr>
        <p:spPr>
          <a:xfrm>
            <a:off x="1923504" y="2695323"/>
            <a:ext cx="681189" cy="14"/>
          </a:xfrm>
          <a:custGeom>
            <a:rect b="b" l="l" r="r" t="t"/>
            <a:pathLst>
              <a:path extrusionOk="0" fill="none" h="1" w="48561">
                <a:moveTo>
                  <a:pt x="0" y="0"/>
                </a:moveTo>
                <a:lnTo>
                  <a:pt x="4856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2634164" y="2695323"/>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2608856" y="2648129"/>
            <a:ext cx="119697" cy="102934"/>
          </a:xfrm>
          <a:custGeom>
            <a:rect b="b" l="l" r="r" t="t"/>
            <a:pathLst>
              <a:path extrusionOk="0" h="7338" w="8533">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
          <p:cNvSpPr/>
          <p:nvPr/>
        </p:nvSpPr>
        <p:spPr>
          <a:xfrm>
            <a:off x="1611594" y="3639226"/>
            <a:ext cx="30103" cy="14"/>
          </a:xfrm>
          <a:custGeom>
            <a:rect b="b" l="l" r="r" t="t"/>
            <a:pathLst>
              <a:path extrusionOk="0" fill="none" h="1" w="2146">
                <a:moveTo>
                  <a:pt x="1" y="0"/>
                </a:moveTo>
                <a:lnTo>
                  <a:pt x="2146"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3"/>
          <p:cNvSpPr/>
          <p:nvPr/>
        </p:nvSpPr>
        <p:spPr>
          <a:xfrm>
            <a:off x="1724458" y="3609808"/>
            <a:ext cx="30103" cy="30117"/>
          </a:xfrm>
          <a:custGeom>
            <a:rect b="b" l="l" r="r" t="t"/>
            <a:pathLst>
              <a:path extrusionOk="0" fill="none" h="2147" w="2146">
                <a:moveTo>
                  <a:pt x="0"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a:off x="1754551" y="3238402"/>
            <a:ext cx="14" cy="313935"/>
          </a:xfrm>
          <a:custGeom>
            <a:rect b="b" l="l" r="r" t="t"/>
            <a:pathLst>
              <a:path extrusionOk="0" fill="none" h="22380" w="1">
                <a:moveTo>
                  <a:pt x="1" y="22379"/>
                </a:moveTo>
                <a:lnTo>
                  <a:pt x="1"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1754551" y="3179578"/>
            <a:ext cx="30103" cy="30117"/>
          </a:xfrm>
          <a:custGeom>
            <a:rect b="b" l="l" r="r" t="t"/>
            <a:pathLst>
              <a:path extrusionOk="0" fill="none" h="2147" w="2146">
                <a:moveTo>
                  <a:pt x="1" y="2146"/>
                </a:moveTo>
                <a:lnTo>
                  <a:pt x="1" y="1"/>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3"/>
          <p:cNvSpPr/>
          <p:nvPr/>
        </p:nvSpPr>
        <p:spPr>
          <a:xfrm>
            <a:off x="1840732" y="3179578"/>
            <a:ext cx="871318" cy="14"/>
          </a:xfrm>
          <a:custGeom>
            <a:rect b="b" l="l" r="r" t="t"/>
            <a:pathLst>
              <a:path extrusionOk="0" fill="none" h="1" w="62115">
                <a:moveTo>
                  <a:pt x="1" y="1"/>
                </a:moveTo>
                <a:lnTo>
                  <a:pt x="62115"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a:off x="2740183" y="3179578"/>
            <a:ext cx="30103" cy="30117"/>
          </a:xfrm>
          <a:custGeom>
            <a:rect b="b" l="l" r="r" t="t"/>
            <a:pathLst>
              <a:path extrusionOk="0" fill="none" h="2147" w="2146">
                <a:moveTo>
                  <a:pt x="1" y="1"/>
                </a:moveTo>
                <a:lnTo>
                  <a:pt x="2146" y="1"/>
                </a:lnTo>
                <a:lnTo>
                  <a:pt x="2146"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3"/>
          <p:cNvSpPr/>
          <p:nvPr/>
        </p:nvSpPr>
        <p:spPr>
          <a:xfrm>
            <a:off x="2770275" y="3289706"/>
            <a:ext cx="14" cy="30103"/>
          </a:xfrm>
          <a:custGeom>
            <a:rect b="b" l="l" r="r" t="t"/>
            <a:pathLst>
              <a:path extrusionOk="0" fill="none" h="2146" w="1">
                <a:moveTo>
                  <a:pt x="1" y="0"/>
                </a:move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3"/>
          <p:cNvSpPr/>
          <p:nvPr/>
        </p:nvSpPr>
        <p:spPr>
          <a:xfrm>
            <a:off x="2699147" y="3284235"/>
            <a:ext cx="119697" cy="102639"/>
          </a:xfrm>
          <a:custGeom>
            <a:rect b="b" l="l" r="r" t="t"/>
            <a:pathLst>
              <a:path extrusionOk="0" h="7317" w="8533">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3"/>
          <p:cNvSpPr/>
          <p:nvPr/>
        </p:nvSpPr>
        <p:spPr>
          <a:xfrm>
            <a:off x="2526098" y="3007905"/>
            <a:ext cx="14" cy="29416"/>
          </a:xfrm>
          <a:custGeom>
            <a:rect b="b" l="l" r="r" t="t"/>
            <a:pathLst>
              <a:path extrusionOk="0" fill="none" h="2097" w="1">
                <a:moveTo>
                  <a:pt x="0" y="2097"/>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3"/>
          <p:cNvSpPr/>
          <p:nvPr/>
        </p:nvSpPr>
        <p:spPr>
          <a:xfrm>
            <a:off x="2526098" y="2548944"/>
            <a:ext cx="14" cy="404890"/>
          </a:xfrm>
          <a:custGeom>
            <a:rect b="b" l="l" r="r" t="t"/>
            <a:pathLst>
              <a:path extrusionOk="0" fill="none" h="28864" w="1">
                <a:moveTo>
                  <a:pt x="0" y="28864"/>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3"/>
          <p:cNvSpPr/>
          <p:nvPr/>
        </p:nvSpPr>
        <p:spPr>
          <a:xfrm>
            <a:off x="2526785" y="2492168"/>
            <a:ext cx="29416" cy="30117"/>
          </a:xfrm>
          <a:custGeom>
            <a:rect b="b" l="l" r="r" t="t"/>
            <a:pathLst>
              <a:path extrusionOk="0" fill="none" h="2147" w="2097">
                <a:moveTo>
                  <a:pt x="0" y="2146"/>
                </a:moveTo>
                <a:lnTo>
                  <a:pt x="0" y="1"/>
                </a:lnTo>
                <a:lnTo>
                  <a:pt x="2097"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3"/>
          <p:cNvSpPr/>
          <p:nvPr/>
        </p:nvSpPr>
        <p:spPr>
          <a:xfrm>
            <a:off x="2615014" y="2492168"/>
            <a:ext cx="904830" cy="14"/>
          </a:xfrm>
          <a:custGeom>
            <a:rect b="b" l="l" r="r" t="t"/>
            <a:pathLst>
              <a:path extrusionOk="0" fill="none" h="1" w="64504">
                <a:moveTo>
                  <a:pt x="1" y="1"/>
                </a:moveTo>
                <a:lnTo>
                  <a:pt x="64504"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3"/>
          <p:cNvSpPr/>
          <p:nvPr/>
        </p:nvSpPr>
        <p:spPr>
          <a:xfrm>
            <a:off x="3549342" y="2462076"/>
            <a:ext cx="30117" cy="30103"/>
          </a:xfrm>
          <a:custGeom>
            <a:rect b="b" l="l" r="r" t="t"/>
            <a:pathLst>
              <a:path extrusionOk="0" fill="none" h="2146" w="2147">
                <a:moveTo>
                  <a:pt x="1" y="2146"/>
                </a:moveTo>
                <a:lnTo>
                  <a:pt x="2146" y="2146"/>
                </a:lnTo>
                <a:lnTo>
                  <a:pt x="2146"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3"/>
          <p:cNvSpPr/>
          <p:nvPr/>
        </p:nvSpPr>
        <p:spPr>
          <a:xfrm>
            <a:off x="3579448" y="2350587"/>
            <a:ext cx="14" cy="67037"/>
          </a:xfrm>
          <a:custGeom>
            <a:rect b="b" l="l" r="r" t="t"/>
            <a:pathLst>
              <a:path extrusionOk="0" fill="none" h="4779" w="1">
                <a:moveTo>
                  <a:pt x="0" y="4779"/>
                </a:moveTo>
                <a:lnTo>
                  <a:pt x="0" y="1"/>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3"/>
          <p:cNvSpPr/>
          <p:nvPr/>
        </p:nvSpPr>
        <p:spPr>
          <a:xfrm>
            <a:off x="3579448" y="2297922"/>
            <a:ext cx="14" cy="30103"/>
          </a:xfrm>
          <a:custGeom>
            <a:rect b="b" l="l" r="r" t="t"/>
            <a:pathLst>
              <a:path extrusionOk="0" fill="none" h="2146" w="1">
                <a:moveTo>
                  <a:pt x="0" y="2146"/>
                </a:moveTo>
                <a:lnTo>
                  <a:pt x="0"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p:nvPr/>
        </p:nvSpPr>
        <p:spPr>
          <a:xfrm>
            <a:off x="2473432" y="3007217"/>
            <a:ext cx="103284" cy="103284"/>
          </a:xfrm>
          <a:custGeom>
            <a:rect b="b" l="l" r="r" t="t"/>
            <a:pathLst>
              <a:path extrusionOk="0" h="7363" w="7363">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a:off x="2811324" y="1640604"/>
            <a:ext cx="14" cy="30103"/>
          </a:xfrm>
          <a:custGeom>
            <a:rect b="b" l="l" r="r" t="t"/>
            <a:pathLst>
              <a:path extrusionOk="0" fill="none" h="2146" w="1">
                <a:moveTo>
                  <a:pt x="0" y="1"/>
                </a:moveTo>
                <a:lnTo>
                  <a:pt x="0"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3"/>
          <p:cNvSpPr/>
          <p:nvPr/>
        </p:nvSpPr>
        <p:spPr>
          <a:xfrm>
            <a:off x="2811324" y="1728160"/>
            <a:ext cx="14" cy="547143"/>
          </a:xfrm>
          <a:custGeom>
            <a:rect b="b" l="l" r="r" t="t"/>
            <a:pathLst>
              <a:path extrusionOk="0" fill="none" h="39005" w="1">
                <a:moveTo>
                  <a:pt x="0" y="0"/>
                </a:moveTo>
                <a:lnTo>
                  <a:pt x="0" y="39004"/>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3"/>
          <p:cNvSpPr/>
          <p:nvPr/>
        </p:nvSpPr>
        <p:spPr>
          <a:xfrm>
            <a:off x="2781905" y="2304754"/>
            <a:ext cx="30103" cy="29430"/>
          </a:xfrm>
          <a:custGeom>
            <a:rect b="b" l="l" r="r" t="t"/>
            <a:pathLst>
              <a:path extrusionOk="0" fill="none" h="2098" w="2146">
                <a:moveTo>
                  <a:pt x="2146" y="1"/>
                </a:moveTo>
                <a:lnTo>
                  <a:pt x="2146" y="2097"/>
                </a:lnTo>
                <a:lnTo>
                  <a:pt x="1" y="2097"/>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3"/>
          <p:cNvSpPr/>
          <p:nvPr/>
        </p:nvSpPr>
        <p:spPr>
          <a:xfrm>
            <a:off x="2296272" y="2334173"/>
            <a:ext cx="428147" cy="14"/>
          </a:xfrm>
          <a:custGeom>
            <a:rect b="b" l="l" r="r" t="t"/>
            <a:pathLst>
              <a:path extrusionOk="0" fill="none" h="1" w="30522">
                <a:moveTo>
                  <a:pt x="30521" y="0"/>
                </a:moveTo>
                <a:lnTo>
                  <a:pt x="1" y="0"/>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3"/>
          <p:cNvSpPr/>
          <p:nvPr/>
        </p:nvSpPr>
        <p:spPr>
          <a:xfrm>
            <a:off x="2237448" y="2334173"/>
            <a:ext cx="30103" cy="30103"/>
          </a:xfrm>
          <a:custGeom>
            <a:rect b="b" l="l" r="r" t="t"/>
            <a:pathLst>
              <a:path extrusionOk="0" fill="none" h="2146" w="2146">
                <a:moveTo>
                  <a:pt x="2146" y="0"/>
                </a:moveTo>
                <a:lnTo>
                  <a:pt x="1" y="0"/>
                </a:lnTo>
                <a:lnTo>
                  <a:pt x="1" y="2146"/>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3"/>
          <p:cNvSpPr/>
          <p:nvPr/>
        </p:nvSpPr>
        <p:spPr>
          <a:xfrm>
            <a:off x="2237448" y="2418993"/>
            <a:ext cx="14" cy="411034"/>
          </a:xfrm>
          <a:custGeom>
            <a:rect b="b" l="l" r="r" t="t"/>
            <a:pathLst>
              <a:path extrusionOk="0" fill="none" h="29302" w="1">
                <a:moveTo>
                  <a:pt x="1" y="0"/>
                </a:moveTo>
                <a:lnTo>
                  <a:pt x="1" y="29302"/>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3"/>
          <p:cNvSpPr/>
          <p:nvPr/>
        </p:nvSpPr>
        <p:spPr>
          <a:xfrm>
            <a:off x="2237448" y="2857429"/>
            <a:ext cx="14" cy="30103"/>
          </a:xfrm>
          <a:custGeom>
            <a:rect b="b" l="l" r="r" t="t"/>
            <a:pathLst>
              <a:path extrusionOk="0" fill="none" h="2146" w="1">
                <a:moveTo>
                  <a:pt x="1" y="0"/>
                </a:moveTo>
                <a:lnTo>
                  <a:pt x="1" y="2145"/>
                </a:lnTo>
              </a:path>
            </a:pathLst>
          </a:custGeom>
          <a:noFill/>
          <a:ln cap="rnd" cmpd="sng" w="304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3"/>
          <p:cNvSpPr/>
          <p:nvPr/>
        </p:nvSpPr>
        <p:spPr>
          <a:xfrm>
            <a:off x="2166320" y="2837592"/>
            <a:ext cx="119697" cy="102639"/>
          </a:xfrm>
          <a:custGeom>
            <a:rect b="b" l="l" r="r" t="t"/>
            <a:pathLst>
              <a:path extrusionOk="0" h="7317" w="8533">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cap="flat" cmpd="sng" w="30475">
            <a:solidFill>
              <a:schemeClr val="accent1"/>
            </a:solidFill>
            <a:prstDash val="solid"/>
            <a:miter lim="487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 name="Google Shape;340;p23"/>
          <p:cNvGrpSpPr/>
          <p:nvPr/>
        </p:nvGrpSpPr>
        <p:grpSpPr>
          <a:xfrm>
            <a:off x="2624430" y="1068391"/>
            <a:ext cx="373819" cy="412843"/>
            <a:chOff x="3040350" y="1113200"/>
            <a:chExt cx="1704600" cy="1882550"/>
          </a:xfrm>
        </p:grpSpPr>
        <p:sp>
          <p:nvSpPr>
            <p:cNvPr id="341" name="Google Shape;341;p23"/>
            <p:cNvSpPr/>
            <p:nvPr/>
          </p:nvSpPr>
          <p:spPr>
            <a:xfrm>
              <a:off x="3040350" y="2164475"/>
              <a:ext cx="1607250" cy="831275"/>
            </a:xfrm>
            <a:custGeom>
              <a:rect b="b" l="l" r="r" t="t"/>
              <a:pathLst>
                <a:path extrusionOk="0" h="33251" w="6429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sp>
          <p:nvSpPr>
            <p:cNvPr id="342" name="Google Shape;342;p23"/>
            <p:cNvSpPr/>
            <p:nvPr/>
          </p:nvSpPr>
          <p:spPr>
            <a:xfrm>
              <a:off x="3073300" y="1113200"/>
              <a:ext cx="1671650" cy="924525"/>
            </a:xfrm>
            <a:custGeom>
              <a:rect b="b" l="l" r="r" t="t"/>
              <a:pathLst>
                <a:path extrusionOk="0" h="36981" w="66866">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EFFC1"/>
                </a:solidFill>
                <a:highlight>
                  <a:srgbClr val="1EFFC1"/>
                </a:highlight>
              </a:endParaRPr>
            </a:p>
          </p:txBody>
        </p:sp>
      </p:grpSp>
      <p:grpSp>
        <p:nvGrpSpPr>
          <p:cNvPr id="343" name="Google Shape;343;p23"/>
          <p:cNvGrpSpPr/>
          <p:nvPr/>
        </p:nvGrpSpPr>
        <p:grpSpPr>
          <a:xfrm>
            <a:off x="3390291" y="1782576"/>
            <a:ext cx="406573" cy="402537"/>
            <a:chOff x="462200" y="569000"/>
            <a:chExt cx="1901650" cy="1882775"/>
          </a:xfrm>
        </p:grpSpPr>
        <p:sp>
          <p:nvSpPr>
            <p:cNvPr id="344" name="Google Shape;344;p23"/>
            <p:cNvSpPr/>
            <p:nvPr/>
          </p:nvSpPr>
          <p:spPr>
            <a:xfrm>
              <a:off x="462200" y="890525"/>
              <a:ext cx="1573675" cy="1561250"/>
            </a:xfrm>
            <a:custGeom>
              <a:rect b="b" l="l" r="r" t="t"/>
              <a:pathLst>
                <a:path extrusionOk="0" h="62450" w="62947">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3"/>
            <p:cNvSpPr/>
            <p:nvPr/>
          </p:nvSpPr>
          <p:spPr>
            <a:xfrm>
              <a:off x="1198700" y="569000"/>
              <a:ext cx="1165150" cy="1158700"/>
            </a:xfrm>
            <a:custGeom>
              <a:rect b="b" l="l" r="r" t="t"/>
              <a:pathLst>
                <a:path extrusionOk="0" h="46348" w="46606">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3"/>
            <p:cNvSpPr/>
            <p:nvPr/>
          </p:nvSpPr>
          <p:spPr>
            <a:xfrm>
              <a:off x="1307825" y="1322925"/>
              <a:ext cx="159450" cy="146850"/>
            </a:xfrm>
            <a:custGeom>
              <a:rect b="b" l="l" r="r" t="t"/>
              <a:pathLst>
                <a:path extrusionOk="0" h="5874" w="6378">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3"/>
            <p:cNvSpPr/>
            <p:nvPr/>
          </p:nvSpPr>
          <p:spPr>
            <a:xfrm>
              <a:off x="701000" y="1507650"/>
              <a:ext cx="373300" cy="440175"/>
            </a:xfrm>
            <a:custGeom>
              <a:rect b="b" l="l" r="r" t="t"/>
              <a:pathLst>
                <a:path extrusionOk="0" h="17607" w="14932">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23"/>
          <p:cNvGrpSpPr/>
          <p:nvPr/>
        </p:nvGrpSpPr>
        <p:grpSpPr>
          <a:xfrm>
            <a:off x="3208667" y="3620568"/>
            <a:ext cx="372185" cy="370679"/>
            <a:chOff x="4991125" y="2436850"/>
            <a:chExt cx="1890225" cy="1882575"/>
          </a:xfrm>
        </p:grpSpPr>
        <p:sp>
          <p:nvSpPr>
            <p:cNvPr id="349" name="Google Shape;349;p23"/>
            <p:cNvSpPr/>
            <p:nvPr/>
          </p:nvSpPr>
          <p:spPr>
            <a:xfrm>
              <a:off x="4991125" y="3057800"/>
              <a:ext cx="1890225" cy="1261625"/>
            </a:xfrm>
            <a:custGeom>
              <a:rect b="b" l="l" r="r" t="t"/>
              <a:pathLst>
                <a:path extrusionOk="0" h="50465" w="75609">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3"/>
            <p:cNvSpPr/>
            <p:nvPr/>
          </p:nvSpPr>
          <p:spPr>
            <a:xfrm>
              <a:off x="5188800" y="2813650"/>
              <a:ext cx="1298100" cy="133575"/>
            </a:xfrm>
            <a:custGeom>
              <a:rect b="b" l="l" r="r" t="t"/>
              <a:pathLst>
                <a:path extrusionOk="0" h="5343" w="51924">
                  <a:moveTo>
                    <a:pt x="0" y="1"/>
                  </a:moveTo>
                  <a:lnTo>
                    <a:pt x="0" y="5343"/>
                  </a:lnTo>
                  <a:lnTo>
                    <a:pt x="51923" y="5343"/>
                  </a:lnTo>
                  <a:lnTo>
                    <a:pt x="519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3"/>
            <p:cNvSpPr/>
            <p:nvPr/>
          </p:nvSpPr>
          <p:spPr>
            <a:xfrm>
              <a:off x="5615600" y="2436850"/>
              <a:ext cx="176800" cy="253575"/>
            </a:xfrm>
            <a:custGeom>
              <a:rect b="b" l="l" r="r" t="t"/>
              <a:pathLst>
                <a:path extrusionOk="0" h="10143" w="7072">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3"/>
            <p:cNvSpPr/>
            <p:nvPr/>
          </p:nvSpPr>
          <p:spPr>
            <a:xfrm>
              <a:off x="5851800" y="2436850"/>
              <a:ext cx="176800" cy="253575"/>
            </a:xfrm>
            <a:custGeom>
              <a:rect b="b" l="l" r="r" t="t"/>
              <a:pathLst>
                <a:path extrusionOk="0" h="10143" w="7072">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23"/>
          <p:cNvGrpSpPr/>
          <p:nvPr/>
        </p:nvGrpSpPr>
        <p:grpSpPr>
          <a:xfrm>
            <a:off x="1112845" y="3454559"/>
            <a:ext cx="372245" cy="369356"/>
            <a:chOff x="5249675" y="238125"/>
            <a:chExt cx="1897275" cy="1882550"/>
          </a:xfrm>
        </p:grpSpPr>
        <p:sp>
          <p:nvSpPr>
            <p:cNvPr id="354" name="Google Shape;354;p23"/>
            <p:cNvSpPr/>
            <p:nvPr/>
          </p:nvSpPr>
          <p:spPr>
            <a:xfrm>
              <a:off x="5367350" y="1455300"/>
              <a:ext cx="290050" cy="110325"/>
            </a:xfrm>
            <a:custGeom>
              <a:rect b="b" l="l" r="r" t="t"/>
              <a:pathLst>
                <a:path extrusionOk="0" h="4413" w="11602">
                  <a:moveTo>
                    <a:pt x="0" y="0"/>
                  </a:moveTo>
                  <a:lnTo>
                    <a:pt x="0" y="4412"/>
                  </a:lnTo>
                  <a:lnTo>
                    <a:pt x="11601" y="4412"/>
                  </a:lnTo>
                  <a:cubicBezTo>
                    <a:pt x="9272" y="1612"/>
                    <a:pt x="5836" y="0"/>
                    <a:pt x="2212"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3"/>
            <p:cNvSpPr/>
            <p:nvPr/>
          </p:nvSpPr>
          <p:spPr>
            <a:xfrm>
              <a:off x="5367350" y="1234675"/>
              <a:ext cx="1661950" cy="276525"/>
            </a:xfrm>
            <a:custGeom>
              <a:rect b="b" l="l" r="r" t="t"/>
              <a:pathLst>
                <a:path extrusionOk="0" h="11061" w="66478">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3"/>
            <p:cNvSpPr/>
            <p:nvPr/>
          </p:nvSpPr>
          <p:spPr>
            <a:xfrm>
              <a:off x="5249675" y="1675900"/>
              <a:ext cx="1897275" cy="444775"/>
            </a:xfrm>
            <a:custGeom>
              <a:rect b="b" l="l" r="r" t="t"/>
              <a:pathLst>
                <a:path extrusionOk="0" h="17791" w="75891">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3"/>
            <p:cNvSpPr/>
            <p:nvPr/>
          </p:nvSpPr>
          <p:spPr>
            <a:xfrm>
              <a:off x="5856800" y="1455300"/>
              <a:ext cx="1172500" cy="276525"/>
            </a:xfrm>
            <a:custGeom>
              <a:rect b="b" l="l" r="r" t="t"/>
              <a:pathLst>
                <a:path extrusionOk="0" h="11061" w="4690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3"/>
            <p:cNvSpPr/>
            <p:nvPr/>
          </p:nvSpPr>
          <p:spPr>
            <a:xfrm>
              <a:off x="5253500" y="238125"/>
              <a:ext cx="1889625" cy="886275"/>
            </a:xfrm>
            <a:custGeom>
              <a:rect b="b" l="l" r="r" t="t"/>
              <a:pathLst>
                <a:path extrusionOk="0" h="35451" w="75585">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23"/>
          <p:cNvGrpSpPr/>
          <p:nvPr/>
        </p:nvGrpSpPr>
        <p:grpSpPr>
          <a:xfrm>
            <a:off x="1126337" y="1869842"/>
            <a:ext cx="357689" cy="347177"/>
            <a:chOff x="2652075" y="3639925"/>
            <a:chExt cx="1882575" cy="1827250"/>
          </a:xfrm>
        </p:grpSpPr>
        <p:sp>
          <p:nvSpPr>
            <p:cNvPr id="360" name="Google Shape;360;p23"/>
            <p:cNvSpPr/>
            <p:nvPr/>
          </p:nvSpPr>
          <p:spPr>
            <a:xfrm>
              <a:off x="2716200" y="3639925"/>
              <a:ext cx="628925" cy="694500"/>
            </a:xfrm>
            <a:custGeom>
              <a:rect b="b" l="l" r="r" t="t"/>
              <a:pathLst>
                <a:path extrusionOk="0" h="27780" w="25157">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3"/>
            <p:cNvSpPr/>
            <p:nvPr/>
          </p:nvSpPr>
          <p:spPr>
            <a:xfrm>
              <a:off x="3326275" y="3795950"/>
              <a:ext cx="282400" cy="286975"/>
            </a:xfrm>
            <a:custGeom>
              <a:rect b="b" l="l" r="r" t="t"/>
              <a:pathLst>
                <a:path extrusionOk="0" h="11479" w="11296">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3"/>
            <p:cNvSpPr/>
            <p:nvPr/>
          </p:nvSpPr>
          <p:spPr>
            <a:xfrm>
              <a:off x="3696600" y="3760800"/>
              <a:ext cx="318000" cy="258600"/>
            </a:xfrm>
            <a:custGeom>
              <a:rect b="b" l="l" r="r" t="t"/>
              <a:pathLst>
                <a:path extrusionOk="0" h="10344" w="1272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3"/>
            <p:cNvSpPr/>
            <p:nvPr/>
          </p:nvSpPr>
          <p:spPr>
            <a:xfrm>
              <a:off x="3980450" y="3991375"/>
              <a:ext cx="455350" cy="343050"/>
            </a:xfrm>
            <a:custGeom>
              <a:rect b="b" l="l" r="r" t="t"/>
              <a:pathLst>
                <a:path extrusionOk="0" h="13722" w="18214">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3"/>
            <p:cNvSpPr/>
            <p:nvPr/>
          </p:nvSpPr>
          <p:spPr>
            <a:xfrm>
              <a:off x="3385675" y="4059600"/>
              <a:ext cx="602150" cy="274825"/>
            </a:xfrm>
            <a:custGeom>
              <a:rect b="b" l="l" r="r" t="t"/>
              <a:pathLst>
                <a:path extrusionOk="0" h="10993" w="24086">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3"/>
            <p:cNvSpPr/>
            <p:nvPr/>
          </p:nvSpPr>
          <p:spPr>
            <a:xfrm>
              <a:off x="2705900" y="4710325"/>
              <a:ext cx="1774625" cy="756850"/>
            </a:xfrm>
            <a:custGeom>
              <a:rect b="b" l="l" r="r" t="t"/>
              <a:pathLst>
                <a:path extrusionOk="0" h="30274" w="70985">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3"/>
            <p:cNvSpPr/>
            <p:nvPr/>
          </p:nvSpPr>
          <p:spPr>
            <a:xfrm>
              <a:off x="2652075" y="4447650"/>
              <a:ext cx="1882575" cy="149450"/>
            </a:xfrm>
            <a:custGeom>
              <a:rect b="b" l="l" r="r" t="t"/>
              <a:pathLst>
                <a:path extrusionOk="0" h="5978" w="75303">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24"/>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WHAT WE ARE WORKING ON</a:t>
            </a:r>
            <a:endParaRPr/>
          </a:p>
        </p:txBody>
      </p:sp>
      <p:sp>
        <p:nvSpPr>
          <p:cNvPr id="372" name="Google Shape;372;p24"/>
          <p:cNvSpPr txBox="1"/>
          <p:nvPr>
            <p:ph idx="1" type="subTitle"/>
          </p:nvPr>
        </p:nvSpPr>
        <p:spPr>
          <a:xfrm>
            <a:off x="819924" y="3340125"/>
            <a:ext cx="20760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t>We try to make the webapp secure from user data leak, and untrustable use by proper validation of pages.</a:t>
            </a:r>
            <a:endParaRPr sz="1200"/>
          </a:p>
        </p:txBody>
      </p:sp>
      <p:sp>
        <p:nvSpPr>
          <p:cNvPr id="373" name="Google Shape;373;p24"/>
          <p:cNvSpPr txBox="1"/>
          <p:nvPr>
            <p:ph idx="2" type="subTitle"/>
          </p:nvPr>
        </p:nvSpPr>
        <p:spPr>
          <a:xfrm>
            <a:off x="6354625" y="3330250"/>
            <a:ext cx="2286900" cy="97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t>The processing required should be minimal and the usability should be maximum. Easy implementation of complex features.</a:t>
            </a:r>
            <a:endParaRPr sz="1200"/>
          </a:p>
        </p:txBody>
      </p:sp>
      <p:sp>
        <p:nvSpPr>
          <p:cNvPr id="374" name="Google Shape;374;p24"/>
          <p:cNvSpPr txBox="1"/>
          <p:nvPr>
            <p:ph idx="3" type="subTitle"/>
          </p:nvPr>
        </p:nvSpPr>
        <p:spPr>
          <a:xfrm>
            <a:off x="3633925" y="3340125"/>
            <a:ext cx="2076000" cy="60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t>Usability for all the age groups, easy understanding of the features, and using it for maximum benefit, and easy services.</a:t>
            </a:r>
            <a:endParaRPr sz="1200"/>
          </a:p>
        </p:txBody>
      </p:sp>
      <p:sp>
        <p:nvSpPr>
          <p:cNvPr id="375" name="Google Shape;375;p24"/>
          <p:cNvSpPr txBox="1"/>
          <p:nvPr>
            <p:ph type="ctrTitle"/>
          </p:nvPr>
        </p:nvSpPr>
        <p:spPr>
          <a:xfrm>
            <a:off x="726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SECURE</a:t>
            </a:r>
            <a:endParaRPr/>
          </a:p>
        </p:txBody>
      </p:sp>
      <p:sp>
        <p:nvSpPr>
          <p:cNvPr id="376" name="Google Shape;376;p24"/>
          <p:cNvSpPr txBox="1"/>
          <p:nvPr>
            <p:ph idx="4" type="ctrTitle"/>
          </p:nvPr>
        </p:nvSpPr>
        <p:spPr>
          <a:xfrm>
            <a:off x="6341356"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FAST AND RELIABLE</a:t>
            </a:r>
            <a:endParaRPr/>
          </a:p>
        </p:txBody>
      </p:sp>
      <p:sp>
        <p:nvSpPr>
          <p:cNvPr id="377" name="Google Shape;377;p24"/>
          <p:cNvSpPr txBox="1"/>
          <p:nvPr>
            <p:ph idx="5" type="ctrTitle"/>
          </p:nvPr>
        </p:nvSpPr>
        <p:spPr>
          <a:xfrm>
            <a:off x="3540631" y="32745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ACCESSIBLE</a:t>
            </a:r>
            <a:endParaRPr/>
          </a:p>
        </p:txBody>
      </p:sp>
      <p:sp>
        <p:nvSpPr>
          <p:cNvPr id="378" name="Google Shape;378;p24"/>
          <p:cNvSpPr/>
          <p:nvPr/>
        </p:nvSpPr>
        <p:spPr>
          <a:xfrm>
            <a:off x="1267145" y="2083606"/>
            <a:ext cx="994973" cy="830447"/>
          </a:xfrm>
          <a:custGeom>
            <a:rect b="b" l="l" r="r" t="t"/>
            <a:pathLst>
              <a:path extrusionOk="0" h="174831" w="209468">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 name="Google Shape;379;p24"/>
          <p:cNvGrpSpPr/>
          <p:nvPr/>
        </p:nvGrpSpPr>
        <p:grpSpPr>
          <a:xfrm>
            <a:off x="4081142" y="2083606"/>
            <a:ext cx="994978" cy="830447"/>
            <a:chOff x="6666900" y="628300"/>
            <a:chExt cx="5236725" cy="4370775"/>
          </a:xfrm>
        </p:grpSpPr>
        <p:sp>
          <p:nvSpPr>
            <p:cNvPr id="380" name="Google Shape;380;p24"/>
            <p:cNvSpPr/>
            <p:nvPr/>
          </p:nvSpPr>
          <p:spPr>
            <a:xfrm>
              <a:off x="6666900" y="628300"/>
              <a:ext cx="5236725" cy="4370775"/>
            </a:xfrm>
            <a:custGeom>
              <a:rect b="b" l="l" r="r" t="t"/>
              <a:pathLst>
                <a:path extrusionOk="0" h="174831" w="209469">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4"/>
            <p:cNvSpPr/>
            <p:nvPr/>
          </p:nvSpPr>
          <p:spPr>
            <a:xfrm>
              <a:off x="8826600" y="2050775"/>
              <a:ext cx="917300" cy="917300"/>
            </a:xfrm>
            <a:custGeom>
              <a:rect b="b" l="l" r="r" t="t"/>
              <a:pathLst>
                <a:path extrusionOk="0" h="36692" w="36692">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4"/>
            <p:cNvSpPr/>
            <p:nvPr/>
          </p:nvSpPr>
          <p:spPr>
            <a:xfrm>
              <a:off x="8248175" y="1305300"/>
              <a:ext cx="2071425" cy="2406175"/>
            </a:xfrm>
            <a:custGeom>
              <a:rect b="b" l="l" r="r" t="t"/>
              <a:pathLst>
                <a:path extrusionOk="0" h="96247" w="82857">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24"/>
          <p:cNvGrpSpPr/>
          <p:nvPr/>
        </p:nvGrpSpPr>
        <p:grpSpPr>
          <a:xfrm>
            <a:off x="6877940" y="2077049"/>
            <a:ext cx="1002833" cy="837003"/>
            <a:chOff x="12618250" y="628300"/>
            <a:chExt cx="5236725" cy="4370775"/>
          </a:xfrm>
        </p:grpSpPr>
        <p:sp>
          <p:nvSpPr>
            <p:cNvPr id="384" name="Google Shape;384;p24"/>
            <p:cNvSpPr/>
            <p:nvPr/>
          </p:nvSpPr>
          <p:spPr>
            <a:xfrm>
              <a:off x="12618250" y="628300"/>
              <a:ext cx="5236725" cy="4370775"/>
            </a:xfrm>
            <a:custGeom>
              <a:rect b="b" l="l" r="r" t="t"/>
              <a:pathLst>
                <a:path extrusionOk="0" h="174831" w="209469">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4"/>
            <p:cNvSpPr/>
            <p:nvPr/>
          </p:nvSpPr>
          <p:spPr>
            <a:xfrm>
              <a:off x="14145450" y="1440150"/>
              <a:ext cx="2050900" cy="2127575"/>
            </a:xfrm>
            <a:custGeom>
              <a:rect b="b" l="l" r="r" t="t"/>
              <a:pathLst>
                <a:path extrusionOk="0" h="85103" w="82036">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 name="Google Shape;386;p24"/>
          <p:cNvSpPr/>
          <p:nvPr/>
        </p:nvSpPr>
        <p:spPr>
          <a:xfrm>
            <a:off x="1609000" y="2221850"/>
            <a:ext cx="311260" cy="414990"/>
          </a:xfrm>
          <a:custGeom>
            <a:rect b="b" l="l" r="r" t="t"/>
            <a:pathLst>
              <a:path extrusionOk="0" h="208800" w="156609">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7" name="Google Shape;387;p24"/>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25"/>
          <p:cNvSpPr txBox="1"/>
          <p:nvPr>
            <p:ph type="ctrTitle"/>
          </p:nvPr>
        </p:nvSpPr>
        <p:spPr>
          <a:xfrm>
            <a:off x="4893700" y="1737500"/>
            <a:ext cx="3530400" cy="606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solidFill>
                  <a:srgbClr val="FFFFFF"/>
                </a:solidFill>
              </a:rPr>
              <a:t>A</a:t>
            </a:r>
            <a:r>
              <a:rPr lang="es"/>
              <a:t>PPROACH</a:t>
            </a:r>
            <a:endParaRPr>
              <a:solidFill>
                <a:srgbClr val="FFFFFF"/>
              </a:solidFill>
            </a:endParaRPr>
          </a:p>
        </p:txBody>
      </p:sp>
      <p:sp>
        <p:nvSpPr>
          <p:cNvPr id="393" name="Google Shape;393;p25"/>
          <p:cNvSpPr txBox="1"/>
          <p:nvPr>
            <p:ph idx="1" type="subTitle"/>
          </p:nvPr>
        </p:nvSpPr>
        <p:spPr>
          <a:xfrm>
            <a:off x="4831500" y="2469425"/>
            <a:ext cx="4039200" cy="14205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es" sz="1200">
                <a:solidFill>
                  <a:srgbClr val="FFFFFF"/>
                </a:solidFill>
                <a:latin typeface="Roboto"/>
                <a:ea typeface="Roboto"/>
                <a:cs typeface="Roboto"/>
                <a:sym typeface="Roboto"/>
              </a:rPr>
              <a:t>We aim to achieve Agility using Scrum Development Methodology in this project. We approach the project with continual planning, learning, improvement, team collaboration, evolutionary development, and timely completion. Encouraging flexible responses to change. We emphasize on individual and team interactions over processes and tools.</a:t>
            </a:r>
            <a:endParaRPr sz="1200">
              <a:solidFill>
                <a:srgbClr val="FFFFFF"/>
              </a:solidFill>
              <a:latin typeface="Roboto"/>
              <a:ea typeface="Roboto"/>
              <a:cs typeface="Roboto"/>
              <a:sym typeface="Roboto"/>
            </a:endParaRPr>
          </a:p>
          <a:p>
            <a:pPr indent="0" lvl="0" marL="0" rtl="0" algn="l">
              <a:spcBef>
                <a:spcPts val="0"/>
              </a:spcBef>
              <a:spcAft>
                <a:spcPts val="0"/>
              </a:spcAft>
              <a:buNone/>
            </a:pPr>
            <a:r>
              <a:t/>
            </a:r>
            <a:endParaRPr sz="1200"/>
          </a:p>
        </p:txBody>
      </p:sp>
      <p:cxnSp>
        <p:nvCxnSpPr>
          <p:cNvPr id="394" name="Google Shape;394;p25"/>
          <p:cNvCxnSpPr/>
          <p:nvPr/>
        </p:nvCxnSpPr>
        <p:spPr>
          <a:xfrm>
            <a:off x="4979350" y="2275300"/>
            <a:ext cx="4448400" cy="0"/>
          </a:xfrm>
          <a:prstGeom prst="straightConnector1">
            <a:avLst/>
          </a:prstGeom>
          <a:noFill/>
          <a:ln cap="flat" cmpd="sng" w="9525">
            <a:solidFill>
              <a:schemeClr val="accent1"/>
            </a:solidFill>
            <a:prstDash val="solid"/>
            <a:round/>
            <a:headEnd len="med" w="med" type="none"/>
            <a:tailEnd len="med" w="med" type="none"/>
          </a:ln>
        </p:spPr>
      </p:cxnSp>
      <p:grpSp>
        <p:nvGrpSpPr>
          <p:cNvPr id="395" name="Google Shape;395;p25"/>
          <p:cNvGrpSpPr/>
          <p:nvPr/>
        </p:nvGrpSpPr>
        <p:grpSpPr>
          <a:xfrm>
            <a:off x="354457" y="848019"/>
            <a:ext cx="4311518" cy="3643413"/>
            <a:chOff x="415663" y="765400"/>
            <a:chExt cx="4225735" cy="3612705"/>
          </a:xfrm>
        </p:grpSpPr>
        <p:sp>
          <p:nvSpPr>
            <p:cNvPr id="396" name="Google Shape;396;p25"/>
            <p:cNvSpPr txBox="1"/>
            <p:nvPr/>
          </p:nvSpPr>
          <p:spPr>
            <a:xfrm>
              <a:off x="2060305" y="2205491"/>
              <a:ext cx="1194300" cy="579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2600">
                  <a:solidFill>
                    <a:srgbClr val="FFFFFF"/>
                  </a:solidFill>
                </a:rPr>
                <a:t>Agile</a:t>
              </a:r>
              <a:endParaRPr b="1" sz="2600">
                <a:solidFill>
                  <a:srgbClr val="FFFFFF"/>
                </a:solidFill>
              </a:endParaRPr>
            </a:p>
          </p:txBody>
        </p:sp>
        <p:sp>
          <p:nvSpPr>
            <p:cNvPr id="397" name="Google Shape;397;p25"/>
            <p:cNvSpPr/>
            <p:nvPr/>
          </p:nvSpPr>
          <p:spPr>
            <a:xfrm>
              <a:off x="2760463" y="767731"/>
              <a:ext cx="1536244" cy="1405033"/>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48FFD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600">
                  <a:latin typeface="Roboto"/>
                  <a:ea typeface="Roboto"/>
                  <a:cs typeface="Roboto"/>
                  <a:sym typeface="Roboto"/>
                </a:rPr>
                <a:t>2</a:t>
              </a:r>
              <a:endParaRPr b="1" sz="1600">
                <a:latin typeface="Roboto"/>
                <a:ea typeface="Roboto"/>
                <a:cs typeface="Roboto"/>
                <a:sym typeface="Roboto"/>
              </a:endParaRPr>
            </a:p>
            <a:p>
              <a:pPr indent="0" lvl="0" marL="0" rtl="0" algn="ctr">
                <a:spcBef>
                  <a:spcPts val="0"/>
                </a:spcBef>
                <a:spcAft>
                  <a:spcPts val="0"/>
                </a:spcAft>
                <a:buNone/>
              </a:pPr>
              <a:r>
                <a:rPr b="1" lang="es" sz="1600">
                  <a:latin typeface="Roboto"/>
                  <a:ea typeface="Roboto"/>
                  <a:cs typeface="Roboto"/>
                  <a:sym typeface="Roboto"/>
                </a:rPr>
                <a:t>Design</a:t>
              </a:r>
              <a:endParaRPr b="1" sz="1600">
                <a:latin typeface="Roboto"/>
                <a:ea typeface="Roboto"/>
                <a:cs typeface="Roboto"/>
                <a:sym typeface="Roboto"/>
              </a:endParaRPr>
            </a:p>
          </p:txBody>
        </p:sp>
        <p:sp>
          <p:nvSpPr>
            <p:cNvPr id="398" name="Google Shape;398;p25"/>
            <p:cNvSpPr/>
            <p:nvPr/>
          </p:nvSpPr>
          <p:spPr>
            <a:xfrm>
              <a:off x="3374850" y="1759949"/>
              <a:ext cx="1266549" cy="1710441"/>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1EFFC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s" sz="1350"/>
                <a:t>3</a:t>
              </a:r>
              <a:endParaRPr b="1" sz="1350"/>
            </a:p>
            <a:p>
              <a:pPr indent="0" lvl="0" marL="0" rtl="0" algn="ctr">
                <a:spcBef>
                  <a:spcPts val="0"/>
                </a:spcBef>
                <a:spcAft>
                  <a:spcPts val="0"/>
                </a:spcAft>
                <a:buNone/>
              </a:pPr>
              <a:r>
                <a:rPr b="1" lang="es" sz="1350"/>
                <a:t>Development</a:t>
              </a:r>
              <a:endParaRPr b="1" sz="1350"/>
            </a:p>
          </p:txBody>
        </p:sp>
        <p:sp>
          <p:nvSpPr>
            <p:cNvPr id="399" name="Google Shape;399;p25"/>
            <p:cNvSpPr/>
            <p:nvPr/>
          </p:nvSpPr>
          <p:spPr>
            <a:xfrm>
              <a:off x="1074424" y="765400"/>
              <a:ext cx="1862127" cy="1331418"/>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448C7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p>
          </p:txBody>
        </p:sp>
        <p:sp>
          <p:nvSpPr>
            <p:cNvPr id="400" name="Google Shape;400;p25"/>
            <p:cNvSpPr/>
            <p:nvPr/>
          </p:nvSpPr>
          <p:spPr>
            <a:xfrm>
              <a:off x="1011085" y="2970738"/>
              <a:ext cx="1526846" cy="1405033"/>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48FFD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01" name="Google Shape;401;p25"/>
            <p:cNvSpPr/>
            <p:nvPr/>
          </p:nvSpPr>
          <p:spPr>
            <a:xfrm>
              <a:off x="2359589" y="3060109"/>
              <a:ext cx="1880720" cy="1317996"/>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1EFFC1">
                <a:alpha val="5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5"/>
            <p:cNvSpPr/>
            <p:nvPr/>
          </p:nvSpPr>
          <p:spPr>
            <a:xfrm>
              <a:off x="673550" y="1675240"/>
              <a:ext cx="1256946" cy="1697036"/>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1EFF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5"/>
            <p:cNvSpPr txBox="1"/>
            <p:nvPr/>
          </p:nvSpPr>
          <p:spPr>
            <a:xfrm>
              <a:off x="1278513" y="924685"/>
              <a:ext cx="1747800" cy="671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600">
                  <a:latin typeface="Roboto"/>
                  <a:ea typeface="Roboto"/>
                  <a:cs typeface="Roboto"/>
                  <a:sym typeface="Roboto"/>
                </a:rPr>
                <a:t>1</a:t>
              </a:r>
              <a:endParaRPr b="1" sz="1600">
                <a:latin typeface="Roboto"/>
                <a:ea typeface="Roboto"/>
                <a:cs typeface="Roboto"/>
                <a:sym typeface="Roboto"/>
              </a:endParaRPr>
            </a:p>
            <a:p>
              <a:pPr indent="0" lvl="0" marL="0" rtl="0" algn="ctr">
                <a:spcBef>
                  <a:spcPts val="0"/>
                </a:spcBef>
                <a:spcAft>
                  <a:spcPts val="0"/>
                </a:spcAft>
                <a:buNone/>
              </a:pPr>
              <a:r>
                <a:rPr b="1" lang="es" sz="1600">
                  <a:latin typeface="Roboto"/>
                  <a:ea typeface="Roboto"/>
                  <a:cs typeface="Roboto"/>
                  <a:sym typeface="Roboto"/>
                </a:rPr>
                <a:t>Requirements</a:t>
              </a:r>
              <a:endParaRPr b="1" sz="1600">
                <a:latin typeface="Roboto"/>
                <a:ea typeface="Roboto"/>
                <a:cs typeface="Roboto"/>
                <a:sym typeface="Roboto"/>
              </a:endParaRPr>
            </a:p>
          </p:txBody>
        </p:sp>
        <p:sp>
          <p:nvSpPr>
            <p:cNvPr id="404" name="Google Shape;404;p25"/>
            <p:cNvSpPr txBox="1"/>
            <p:nvPr/>
          </p:nvSpPr>
          <p:spPr>
            <a:xfrm>
              <a:off x="2275913" y="3470410"/>
              <a:ext cx="1747800" cy="671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600">
                  <a:latin typeface="Roboto"/>
                  <a:ea typeface="Roboto"/>
                  <a:cs typeface="Roboto"/>
                  <a:sym typeface="Roboto"/>
                </a:rPr>
                <a:t>4</a:t>
              </a:r>
              <a:endParaRPr b="1" sz="1600">
                <a:latin typeface="Roboto"/>
                <a:ea typeface="Roboto"/>
                <a:cs typeface="Roboto"/>
                <a:sym typeface="Roboto"/>
              </a:endParaRPr>
            </a:p>
            <a:p>
              <a:pPr indent="0" lvl="0" marL="0" rtl="0" algn="ctr">
                <a:spcBef>
                  <a:spcPts val="0"/>
                </a:spcBef>
                <a:spcAft>
                  <a:spcPts val="0"/>
                </a:spcAft>
                <a:buNone/>
              </a:pPr>
              <a:r>
                <a:rPr b="1" lang="es" sz="1600">
                  <a:latin typeface="Roboto"/>
                  <a:ea typeface="Roboto"/>
                  <a:cs typeface="Roboto"/>
                  <a:sym typeface="Roboto"/>
                </a:rPr>
                <a:t>Testing</a:t>
              </a:r>
              <a:endParaRPr b="1" sz="1600">
                <a:latin typeface="Roboto"/>
                <a:ea typeface="Roboto"/>
                <a:cs typeface="Roboto"/>
                <a:sym typeface="Roboto"/>
              </a:endParaRPr>
            </a:p>
          </p:txBody>
        </p:sp>
        <p:sp>
          <p:nvSpPr>
            <p:cNvPr id="405" name="Google Shape;405;p25"/>
            <p:cNvSpPr txBox="1"/>
            <p:nvPr/>
          </p:nvSpPr>
          <p:spPr>
            <a:xfrm>
              <a:off x="900588" y="3151610"/>
              <a:ext cx="1747800" cy="671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600">
                  <a:latin typeface="Roboto"/>
                  <a:ea typeface="Roboto"/>
                  <a:cs typeface="Roboto"/>
                  <a:sym typeface="Roboto"/>
                </a:rPr>
                <a:t>5</a:t>
              </a:r>
              <a:endParaRPr b="1" sz="1600">
                <a:latin typeface="Roboto"/>
                <a:ea typeface="Roboto"/>
                <a:cs typeface="Roboto"/>
                <a:sym typeface="Roboto"/>
              </a:endParaRPr>
            </a:p>
            <a:p>
              <a:pPr indent="0" lvl="0" marL="0" rtl="0" algn="ctr">
                <a:spcBef>
                  <a:spcPts val="0"/>
                </a:spcBef>
                <a:spcAft>
                  <a:spcPts val="0"/>
                </a:spcAft>
                <a:buNone/>
              </a:pPr>
              <a:r>
                <a:rPr b="1" lang="es" sz="1600">
                  <a:latin typeface="Roboto"/>
                  <a:ea typeface="Roboto"/>
                  <a:cs typeface="Roboto"/>
                  <a:sym typeface="Roboto"/>
                </a:rPr>
                <a:t>Deployment</a:t>
              </a:r>
              <a:endParaRPr b="1" sz="1600">
                <a:latin typeface="Roboto"/>
                <a:ea typeface="Roboto"/>
                <a:cs typeface="Roboto"/>
                <a:sym typeface="Roboto"/>
              </a:endParaRPr>
            </a:p>
          </p:txBody>
        </p:sp>
        <p:sp>
          <p:nvSpPr>
            <p:cNvPr id="406" name="Google Shape;406;p25"/>
            <p:cNvSpPr txBox="1"/>
            <p:nvPr/>
          </p:nvSpPr>
          <p:spPr>
            <a:xfrm>
              <a:off x="415663" y="2038147"/>
              <a:ext cx="1747800" cy="671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1600">
                  <a:latin typeface="Roboto"/>
                  <a:ea typeface="Roboto"/>
                  <a:cs typeface="Roboto"/>
                  <a:sym typeface="Roboto"/>
                </a:rPr>
                <a:t>6</a:t>
              </a:r>
              <a:endParaRPr b="1" sz="1600">
                <a:latin typeface="Roboto"/>
                <a:ea typeface="Roboto"/>
                <a:cs typeface="Roboto"/>
                <a:sym typeface="Roboto"/>
              </a:endParaRPr>
            </a:p>
            <a:p>
              <a:pPr indent="0" lvl="0" marL="0" rtl="0" algn="ctr">
                <a:spcBef>
                  <a:spcPts val="0"/>
                </a:spcBef>
                <a:spcAft>
                  <a:spcPts val="0"/>
                </a:spcAft>
                <a:buNone/>
              </a:pPr>
              <a:r>
                <a:rPr b="1" lang="es" sz="1600">
                  <a:latin typeface="Roboto"/>
                  <a:ea typeface="Roboto"/>
                  <a:cs typeface="Roboto"/>
                  <a:sym typeface="Roboto"/>
                </a:rPr>
                <a:t>Review</a:t>
              </a:r>
              <a:endParaRPr b="1" sz="1600">
                <a:latin typeface="Roboto"/>
                <a:ea typeface="Roboto"/>
                <a:cs typeface="Roboto"/>
                <a:sym typeface="Robot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26"/>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Salient Features</a:t>
            </a:r>
            <a:endParaRPr/>
          </a:p>
        </p:txBody>
      </p:sp>
      <p:sp>
        <p:nvSpPr>
          <p:cNvPr id="412" name="Google Shape;412;p26"/>
          <p:cNvSpPr txBox="1"/>
          <p:nvPr>
            <p:ph idx="1" type="subTitle"/>
          </p:nvPr>
        </p:nvSpPr>
        <p:spPr>
          <a:xfrm>
            <a:off x="3683400" y="3630325"/>
            <a:ext cx="1832400" cy="9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100">
                <a:solidFill>
                  <a:schemeClr val="lt1"/>
                </a:solidFill>
              </a:rPr>
              <a:t>Simple and easy-to-use implementation for the best user experience.</a:t>
            </a:r>
            <a:endParaRPr sz="1100"/>
          </a:p>
        </p:txBody>
      </p:sp>
      <p:sp>
        <p:nvSpPr>
          <p:cNvPr id="413" name="Google Shape;413;p26"/>
          <p:cNvSpPr txBox="1"/>
          <p:nvPr>
            <p:ph idx="2" type="subTitle"/>
          </p:nvPr>
        </p:nvSpPr>
        <p:spPr>
          <a:xfrm>
            <a:off x="5606225" y="3625075"/>
            <a:ext cx="1832400" cy="50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100">
                <a:solidFill>
                  <a:schemeClr val="lt1"/>
                </a:solidFill>
              </a:rPr>
              <a:t>The information displayed is apt to get the status of the feature used. The more details features can be used in several cases, for better understanding. </a:t>
            </a:r>
            <a:endParaRPr sz="1100"/>
          </a:p>
        </p:txBody>
      </p:sp>
      <p:sp>
        <p:nvSpPr>
          <p:cNvPr id="414" name="Google Shape;414;p26"/>
          <p:cNvSpPr txBox="1"/>
          <p:nvPr>
            <p:ph idx="3" type="subTitle"/>
          </p:nvPr>
        </p:nvSpPr>
        <p:spPr>
          <a:xfrm>
            <a:off x="1898000" y="3625075"/>
            <a:ext cx="1432500" cy="91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100"/>
              <a:t>The Functionality provided can drive the application to success in </a:t>
            </a:r>
            <a:r>
              <a:rPr lang="es" sz="1100"/>
              <a:t>initial</a:t>
            </a:r>
            <a:r>
              <a:rPr lang="es" sz="1100"/>
              <a:t> stages. </a:t>
            </a:r>
            <a:endParaRPr sz="1100"/>
          </a:p>
        </p:txBody>
      </p:sp>
      <p:sp>
        <p:nvSpPr>
          <p:cNvPr id="415" name="Google Shape;415;p26"/>
          <p:cNvSpPr txBox="1"/>
          <p:nvPr>
            <p:ph type="ctrTitle"/>
          </p:nvPr>
        </p:nvSpPr>
        <p:spPr>
          <a:xfrm>
            <a:off x="3777600" y="3503375"/>
            <a:ext cx="1605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200"/>
              <a:t>USER EXPERIENCE</a:t>
            </a:r>
            <a:endParaRPr sz="1200"/>
          </a:p>
        </p:txBody>
      </p:sp>
      <p:sp>
        <p:nvSpPr>
          <p:cNvPr id="416" name="Google Shape;416;p26"/>
          <p:cNvSpPr txBox="1"/>
          <p:nvPr>
            <p:ph idx="4" type="ctrTitle"/>
          </p:nvPr>
        </p:nvSpPr>
        <p:spPr>
          <a:xfrm>
            <a:off x="5472544" y="34740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200"/>
              <a:t>INFORMATION</a:t>
            </a:r>
            <a:endParaRPr sz="1200"/>
          </a:p>
        </p:txBody>
      </p:sp>
      <p:sp>
        <p:nvSpPr>
          <p:cNvPr id="417" name="Google Shape;417;p26"/>
          <p:cNvSpPr txBox="1"/>
          <p:nvPr>
            <p:ph idx="5" type="ctrTitle"/>
          </p:nvPr>
        </p:nvSpPr>
        <p:spPr>
          <a:xfrm>
            <a:off x="1595444" y="34740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200"/>
              <a:t>Functionality</a:t>
            </a:r>
            <a:endParaRPr sz="1200"/>
          </a:p>
        </p:txBody>
      </p:sp>
      <p:sp>
        <p:nvSpPr>
          <p:cNvPr id="418" name="Google Shape;418;p26"/>
          <p:cNvSpPr/>
          <p:nvPr/>
        </p:nvSpPr>
        <p:spPr>
          <a:xfrm>
            <a:off x="1916500" y="3140312"/>
            <a:ext cx="1432353" cy="275589"/>
          </a:xfrm>
          <a:custGeom>
            <a:rect b="b" l="l" r="r" t="t"/>
            <a:pathLst>
              <a:path extrusionOk="0" h="14659" w="76189">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6"/>
          <p:cNvSpPr/>
          <p:nvPr/>
        </p:nvSpPr>
        <p:spPr>
          <a:xfrm>
            <a:off x="2118344"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6"/>
          <p:cNvSpPr/>
          <p:nvPr/>
        </p:nvSpPr>
        <p:spPr>
          <a:xfrm>
            <a:off x="2613395"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6"/>
          <p:cNvSpPr/>
          <p:nvPr/>
        </p:nvSpPr>
        <p:spPr>
          <a:xfrm>
            <a:off x="2268942" y="2012352"/>
            <a:ext cx="727410" cy="641042"/>
          </a:xfrm>
          <a:custGeom>
            <a:rect b="b" l="l" r="r" t="t"/>
            <a:pathLst>
              <a:path extrusionOk="0" h="34098" w="38692">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6"/>
          <p:cNvSpPr/>
          <p:nvPr/>
        </p:nvSpPr>
        <p:spPr>
          <a:xfrm>
            <a:off x="2177636"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6"/>
          <p:cNvSpPr/>
          <p:nvPr/>
        </p:nvSpPr>
        <p:spPr>
          <a:xfrm>
            <a:off x="4057680"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6"/>
          <p:cNvSpPr/>
          <p:nvPr/>
        </p:nvSpPr>
        <p:spPr>
          <a:xfrm>
            <a:off x="3855009"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6"/>
          <p:cNvSpPr/>
          <p:nvPr/>
        </p:nvSpPr>
        <p:spPr>
          <a:xfrm>
            <a:off x="4551923" y="2264371"/>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6"/>
          <p:cNvSpPr/>
          <p:nvPr/>
        </p:nvSpPr>
        <p:spPr>
          <a:xfrm>
            <a:off x="4207470" y="2012389"/>
            <a:ext cx="727410" cy="641005"/>
          </a:xfrm>
          <a:custGeom>
            <a:rect b="b" l="l" r="r" t="t"/>
            <a:pathLst>
              <a:path extrusionOk="0" h="34096" w="38692">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6"/>
          <p:cNvSpPr/>
          <p:nvPr/>
        </p:nvSpPr>
        <p:spPr>
          <a:xfrm>
            <a:off x="4116163" y="1992067"/>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6"/>
          <p:cNvSpPr/>
          <p:nvPr/>
        </p:nvSpPr>
        <p:spPr>
          <a:xfrm>
            <a:off x="5793536" y="3140312"/>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6"/>
          <p:cNvSpPr/>
          <p:nvPr/>
        </p:nvSpPr>
        <p:spPr>
          <a:xfrm>
            <a:off x="5990605" y="1879988"/>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6"/>
          <p:cNvSpPr/>
          <p:nvPr/>
        </p:nvSpPr>
        <p:spPr>
          <a:xfrm>
            <a:off x="6490450" y="2264371"/>
            <a:ext cx="40063" cy="916068"/>
          </a:xfrm>
          <a:custGeom>
            <a:rect b="b" l="l" r="r" t="t"/>
            <a:pathLst>
              <a:path extrusionOk="0" h="48727" w="2131">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6"/>
          <p:cNvSpPr/>
          <p:nvPr/>
        </p:nvSpPr>
        <p:spPr>
          <a:xfrm>
            <a:off x="6147595" y="2012389"/>
            <a:ext cx="725812" cy="641005"/>
          </a:xfrm>
          <a:custGeom>
            <a:rect b="b" l="l" r="r" t="t"/>
            <a:pathLst>
              <a:path extrusionOk="0" h="34096" w="38607">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6"/>
          <p:cNvSpPr/>
          <p:nvPr/>
        </p:nvSpPr>
        <p:spPr>
          <a:xfrm>
            <a:off x="6056289" y="1992067"/>
            <a:ext cx="794695" cy="682102"/>
          </a:xfrm>
          <a:custGeom>
            <a:rect b="b" l="l" r="r" t="t"/>
            <a:pathLst>
              <a:path extrusionOk="0" h="36282" w="42271">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 name="Google Shape;433;p26"/>
          <p:cNvGrpSpPr/>
          <p:nvPr/>
        </p:nvGrpSpPr>
        <p:grpSpPr>
          <a:xfrm>
            <a:off x="2485018" y="2203442"/>
            <a:ext cx="295272" cy="295272"/>
            <a:chOff x="1190625" y="238125"/>
            <a:chExt cx="5226050" cy="5226050"/>
          </a:xfrm>
        </p:grpSpPr>
        <p:sp>
          <p:nvSpPr>
            <p:cNvPr id="434" name="Google Shape;434;p26"/>
            <p:cNvSpPr/>
            <p:nvPr/>
          </p:nvSpPr>
          <p:spPr>
            <a:xfrm>
              <a:off x="1190625" y="1515525"/>
              <a:ext cx="1645000" cy="2151125"/>
            </a:xfrm>
            <a:custGeom>
              <a:rect b="b" l="l" r="r" t="t"/>
              <a:pathLst>
                <a:path extrusionOk="0" h="86045" w="6580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6"/>
            <p:cNvSpPr/>
            <p:nvPr/>
          </p:nvSpPr>
          <p:spPr>
            <a:xfrm>
              <a:off x="1865625" y="238125"/>
              <a:ext cx="2005325" cy="2148975"/>
            </a:xfrm>
            <a:custGeom>
              <a:rect b="b" l="l" r="r" t="t"/>
              <a:pathLst>
                <a:path extrusionOk="0" h="85959" w="80213">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6"/>
            <p:cNvSpPr/>
            <p:nvPr/>
          </p:nvSpPr>
          <p:spPr>
            <a:xfrm>
              <a:off x="4772975" y="2037400"/>
              <a:ext cx="1643700" cy="2149150"/>
            </a:xfrm>
            <a:custGeom>
              <a:rect b="b" l="l" r="r" t="t"/>
              <a:pathLst>
                <a:path extrusionOk="0" h="85966" w="65748">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6"/>
            <p:cNvSpPr/>
            <p:nvPr/>
          </p:nvSpPr>
          <p:spPr>
            <a:xfrm>
              <a:off x="3595225" y="300300"/>
              <a:ext cx="2493600" cy="1326850"/>
            </a:xfrm>
            <a:custGeom>
              <a:rect b="b" l="l" r="r" t="t"/>
              <a:pathLst>
                <a:path extrusionOk="0" h="53074" w="99744">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6"/>
            <p:cNvSpPr/>
            <p:nvPr/>
          </p:nvSpPr>
          <p:spPr>
            <a:xfrm>
              <a:off x="1519350" y="4075125"/>
              <a:ext cx="2490100" cy="1326425"/>
            </a:xfrm>
            <a:custGeom>
              <a:rect b="b" l="l" r="r" t="t"/>
              <a:pathLst>
                <a:path extrusionOk="0" h="53057" w="99604">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6"/>
            <p:cNvSpPr/>
            <p:nvPr/>
          </p:nvSpPr>
          <p:spPr>
            <a:xfrm>
              <a:off x="3733275" y="3314750"/>
              <a:ext cx="2008825" cy="2149425"/>
            </a:xfrm>
            <a:custGeom>
              <a:rect b="b" l="l" r="r" t="t"/>
              <a:pathLst>
                <a:path extrusionOk="0" h="85977" w="80353">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26"/>
          <p:cNvGrpSpPr/>
          <p:nvPr/>
        </p:nvGrpSpPr>
        <p:grpSpPr>
          <a:xfrm>
            <a:off x="4409906" y="2192159"/>
            <a:ext cx="317750" cy="317849"/>
            <a:chOff x="1191425" y="238125"/>
            <a:chExt cx="5217575" cy="5219200"/>
          </a:xfrm>
        </p:grpSpPr>
        <p:sp>
          <p:nvSpPr>
            <p:cNvPr id="441" name="Google Shape;441;p26"/>
            <p:cNvSpPr/>
            <p:nvPr/>
          </p:nvSpPr>
          <p:spPr>
            <a:xfrm>
              <a:off x="1191425" y="3001025"/>
              <a:ext cx="2474250" cy="2456300"/>
            </a:xfrm>
            <a:custGeom>
              <a:rect b="b" l="l" r="r" t="t"/>
              <a:pathLst>
                <a:path extrusionOk="0" h="98252" w="9897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6"/>
            <p:cNvSpPr/>
            <p:nvPr/>
          </p:nvSpPr>
          <p:spPr>
            <a:xfrm>
              <a:off x="3972275" y="3001025"/>
              <a:ext cx="2436725" cy="2453850"/>
            </a:xfrm>
            <a:custGeom>
              <a:rect b="b" l="l" r="r" t="t"/>
              <a:pathLst>
                <a:path extrusionOk="0" h="98154" w="97469">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6"/>
            <p:cNvSpPr/>
            <p:nvPr/>
          </p:nvSpPr>
          <p:spPr>
            <a:xfrm>
              <a:off x="1191425" y="238125"/>
              <a:ext cx="2474250" cy="2456300"/>
            </a:xfrm>
            <a:custGeom>
              <a:rect b="b" l="l" r="r" t="t"/>
              <a:pathLst>
                <a:path extrusionOk="0" h="98252" w="9897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6"/>
            <p:cNvSpPr/>
            <p:nvPr/>
          </p:nvSpPr>
          <p:spPr>
            <a:xfrm>
              <a:off x="3972275" y="240550"/>
              <a:ext cx="2436725" cy="2453875"/>
            </a:xfrm>
            <a:custGeom>
              <a:rect b="b" l="l" r="r" t="t"/>
              <a:pathLst>
                <a:path extrusionOk="0" h="98155" w="97469">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6"/>
            <p:cNvSpPr/>
            <p:nvPr/>
          </p:nvSpPr>
          <p:spPr>
            <a:xfrm>
              <a:off x="3054850" y="2520700"/>
              <a:ext cx="680950" cy="715200"/>
            </a:xfrm>
            <a:custGeom>
              <a:rect b="b" l="l" r="r" t="t"/>
              <a:pathLst>
                <a:path extrusionOk="0" h="28608" w="27238">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6"/>
            <p:cNvSpPr/>
            <p:nvPr/>
          </p:nvSpPr>
          <p:spPr>
            <a:xfrm>
              <a:off x="3818950" y="2520700"/>
              <a:ext cx="776375" cy="698900"/>
            </a:xfrm>
            <a:custGeom>
              <a:rect b="b" l="l" r="r" t="t"/>
              <a:pathLst>
                <a:path extrusionOk="0" h="27956" w="31055">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 name="Google Shape;447;p26"/>
          <p:cNvSpPr/>
          <p:nvPr/>
        </p:nvSpPr>
        <p:spPr>
          <a:xfrm>
            <a:off x="6363675" y="2174113"/>
            <a:ext cx="317516" cy="317516"/>
          </a:xfrm>
          <a:custGeom>
            <a:rect b="b" l="l" r="r" t="t"/>
            <a:pathLst>
              <a:path extrusionOk="0" h="187325" w="187325">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8" name="Google Shape;448;p26"/>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27"/>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Continue...</a:t>
            </a:r>
            <a:endParaRPr/>
          </a:p>
        </p:txBody>
      </p:sp>
      <p:sp>
        <p:nvSpPr>
          <p:cNvPr id="454" name="Google Shape;454;p27"/>
          <p:cNvSpPr txBox="1"/>
          <p:nvPr>
            <p:ph idx="1" type="subTitle"/>
          </p:nvPr>
        </p:nvSpPr>
        <p:spPr>
          <a:xfrm>
            <a:off x="4728875" y="3428000"/>
            <a:ext cx="1624800" cy="9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100">
                <a:solidFill>
                  <a:schemeClr val="lt1"/>
                </a:solidFill>
              </a:rPr>
              <a:t>Instead of creating multiple instances of same piece of information, we use unique Ids for every object.</a:t>
            </a:r>
            <a:endParaRPr/>
          </a:p>
        </p:txBody>
      </p:sp>
      <p:sp>
        <p:nvSpPr>
          <p:cNvPr id="455" name="Google Shape;455;p27"/>
          <p:cNvSpPr txBox="1"/>
          <p:nvPr>
            <p:ph idx="3" type="subTitle"/>
          </p:nvPr>
        </p:nvSpPr>
        <p:spPr>
          <a:xfrm>
            <a:off x="2640925" y="3422750"/>
            <a:ext cx="1829700" cy="91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t>The Software can be developed easily, with easy to use function </a:t>
            </a:r>
            <a:r>
              <a:rPr lang="es" sz="1200"/>
              <a:t>definitions</a:t>
            </a:r>
            <a:r>
              <a:rPr lang="es" sz="1200"/>
              <a:t>, making addition of new features simple and effortless</a:t>
            </a:r>
            <a:r>
              <a:rPr lang="es" sz="1100"/>
              <a:t>.</a:t>
            </a:r>
            <a:endParaRPr sz="1100"/>
          </a:p>
        </p:txBody>
      </p:sp>
      <p:sp>
        <p:nvSpPr>
          <p:cNvPr id="456" name="Google Shape;456;p27"/>
          <p:cNvSpPr txBox="1"/>
          <p:nvPr>
            <p:ph type="ctrTitle"/>
          </p:nvPr>
        </p:nvSpPr>
        <p:spPr>
          <a:xfrm>
            <a:off x="4503269" y="33010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200"/>
              <a:t>Storage</a:t>
            </a:r>
            <a:endParaRPr sz="1200"/>
          </a:p>
        </p:txBody>
      </p:sp>
      <p:sp>
        <p:nvSpPr>
          <p:cNvPr id="457" name="Google Shape;457;p27"/>
          <p:cNvSpPr txBox="1"/>
          <p:nvPr>
            <p:ph idx="5" type="ctrTitle"/>
          </p:nvPr>
        </p:nvSpPr>
        <p:spPr>
          <a:xfrm>
            <a:off x="2564719" y="32717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200"/>
              <a:t>Extensibility</a:t>
            </a:r>
            <a:endParaRPr sz="1200"/>
          </a:p>
        </p:txBody>
      </p:sp>
      <p:sp>
        <p:nvSpPr>
          <p:cNvPr id="458" name="Google Shape;458;p27"/>
          <p:cNvSpPr/>
          <p:nvPr/>
        </p:nvSpPr>
        <p:spPr>
          <a:xfrm>
            <a:off x="2885775" y="2937987"/>
            <a:ext cx="1432353" cy="275589"/>
          </a:xfrm>
          <a:custGeom>
            <a:rect b="b" l="l" r="r" t="t"/>
            <a:pathLst>
              <a:path extrusionOk="0" h="14659" w="76189">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7"/>
          <p:cNvSpPr/>
          <p:nvPr/>
        </p:nvSpPr>
        <p:spPr>
          <a:xfrm>
            <a:off x="3087619" y="1677663"/>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7"/>
          <p:cNvSpPr/>
          <p:nvPr/>
        </p:nvSpPr>
        <p:spPr>
          <a:xfrm>
            <a:off x="3582670" y="2062046"/>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7"/>
          <p:cNvSpPr/>
          <p:nvPr/>
        </p:nvSpPr>
        <p:spPr>
          <a:xfrm>
            <a:off x="3238217" y="1810027"/>
            <a:ext cx="727410" cy="641042"/>
          </a:xfrm>
          <a:custGeom>
            <a:rect b="b" l="l" r="r" t="t"/>
            <a:pathLst>
              <a:path extrusionOk="0" h="34098" w="38692">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7"/>
          <p:cNvSpPr/>
          <p:nvPr/>
        </p:nvSpPr>
        <p:spPr>
          <a:xfrm>
            <a:off x="3146911" y="1789742"/>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7"/>
          <p:cNvSpPr/>
          <p:nvPr/>
        </p:nvSpPr>
        <p:spPr>
          <a:xfrm>
            <a:off x="5026955" y="1677663"/>
            <a:ext cx="1028623" cy="905784"/>
          </a:xfrm>
          <a:custGeom>
            <a:rect b="b" l="l" r="r" t="t"/>
            <a:pathLst>
              <a:path extrusionOk="0" h="48180" w="54714">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7"/>
          <p:cNvSpPr/>
          <p:nvPr/>
        </p:nvSpPr>
        <p:spPr>
          <a:xfrm>
            <a:off x="4824284" y="2937987"/>
            <a:ext cx="1433970" cy="275589"/>
          </a:xfrm>
          <a:custGeom>
            <a:rect b="b" l="l" r="r" t="t"/>
            <a:pathLst>
              <a:path extrusionOk="0" h="14659" w="76275">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7"/>
          <p:cNvSpPr/>
          <p:nvPr/>
        </p:nvSpPr>
        <p:spPr>
          <a:xfrm>
            <a:off x="5521198" y="2062046"/>
            <a:ext cx="40082" cy="916068"/>
          </a:xfrm>
          <a:custGeom>
            <a:rect b="b" l="l" r="r" t="t"/>
            <a:pathLst>
              <a:path extrusionOk="0" h="48727" w="2132">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7"/>
          <p:cNvSpPr/>
          <p:nvPr/>
        </p:nvSpPr>
        <p:spPr>
          <a:xfrm>
            <a:off x="5176745" y="1810064"/>
            <a:ext cx="727410" cy="641005"/>
          </a:xfrm>
          <a:custGeom>
            <a:rect b="b" l="l" r="r" t="t"/>
            <a:pathLst>
              <a:path extrusionOk="0" h="34096" w="38692">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7"/>
          <p:cNvSpPr/>
          <p:nvPr/>
        </p:nvSpPr>
        <p:spPr>
          <a:xfrm>
            <a:off x="5085438" y="1789742"/>
            <a:ext cx="796293" cy="682102"/>
          </a:xfrm>
          <a:custGeom>
            <a:rect b="b" l="l" r="r" t="t"/>
            <a:pathLst>
              <a:path extrusionOk="0" h="36282" w="42356">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8" name="Google Shape;468;p27"/>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grpSp>
        <p:nvGrpSpPr>
          <p:cNvPr id="469" name="Google Shape;469;p27"/>
          <p:cNvGrpSpPr/>
          <p:nvPr/>
        </p:nvGrpSpPr>
        <p:grpSpPr>
          <a:xfrm>
            <a:off x="3435630" y="1983765"/>
            <a:ext cx="332587" cy="329962"/>
            <a:chOff x="3133425" y="3955025"/>
            <a:chExt cx="297750" cy="295400"/>
          </a:xfrm>
        </p:grpSpPr>
        <p:sp>
          <p:nvSpPr>
            <p:cNvPr id="470" name="Google Shape;470;p27"/>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7"/>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7"/>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27"/>
          <p:cNvGrpSpPr/>
          <p:nvPr/>
        </p:nvGrpSpPr>
        <p:grpSpPr>
          <a:xfrm>
            <a:off x="5389583" y="1997470"/>
            <a:ext cx="303385" cy="302554"/>
            <a:chOff x="-2671375" y="3597450"/>
            <a:chExt cx="292250" cy="291450"/>
          </a:xfrm>
        </p:grpSpPr>
        <p:sp>
          <p:nvSpPr>
            <p:cNvPr id="474" name="Google Shape;474;p27"/>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7"/>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28"/>
          <p:cNvSpPr/>
          <p:nvPr/>
        </p:nvSpPr>
        <p:spPr>
          <a:xfrm>
            <a:off x="1614200" y="3251700"/>
            <a:ext cx="1581300" cy="1920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8"/>
          <p:cNvSpPr/>
          <p:nvPr/>
        </p:nvSpPr>
        <p:spPr>
          <a:xfrm>
            <a:off x="3781350" y="2877000"/>
            <a:ext cx="1581300" cy="2295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8"/>
          <p:cNvSpPr txBox="1"/>
          <p:nvPr>
            <p:ph idx="6" type="ctrTitle"/>
          </p:nvPr>
        </p:nvSpPr>
        <p:spPr>
          <a:xfrm>
            <a:off x="311700" y="644550"/>
            <a:ext cx="8520600" cy="60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Challenges Faced</a:t>
            </a:r>
            <a:endParaRPr>
              <a:solidFill>
                <a:srgbClr val="FFFFFF"/>
              </a:solidFill>
            </a:endParaRPr>
          </a:p>
        </p:txBody>
      </p:sp>
      <p:sp>
        <p:nvSpPr>
          <p:cNvPr id="483" name="Google Shape;483;p28"/>
          <p:cNvSpPr txBox="1"/>
          <p:nvPr>
            <p:ph idx="1" type="subTitle"/>
          </p:nvPr>
        </p:nvSpPr>
        <p:spPr>
          <a:xfrm>
            <a:off x="3751350" y="3534075"/>
            <a:ext cx="1641300" cy="100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sz="1100">
                <a:solidFill>
                  <a:srgbClr val="0E2A47"/>
                </a:solidFill>
              </a:rPr>
              <a:t>Our Tech Stack includes Flask, Python, Jinja, HTML, CSS, Javascript and Firebase.</a:t>
            </a:r>
            <a:endParaRPr sz="1100">
              <a:solidFill>
                <a:srgbClr val="0E2A47"/>
              </a:solidFill>
            </a:endParaRPr>
          </a:p>
          <a:p>
            <a:pPr indent="0" lvl="0" marL="0" rtl="0" algn="ctr">
              <a:spcBef>
                <a:spcPts val="0"/>
              </a:spcBef>
              <a:spcAft>
                <a:spcPts val="0"/>
              </a:spcAft>
              <a:buClr>
                <a:schemeClr val="dk1"/>
              </a:buClr>
              <a:buSzPts val="1100"/>
              <a:buFont typeface="Arial"/>
              <a:buNone/>
            </a:pPr>
            <a:r>
              <a:rPr lang="es" sz="1100">
                <a:solidFill>
                  <a:srgbClr val="0E2A47"/>
                </a:solidFill>
              </a:rPr>
              <a:t>These were some new things for us and </a:t>
            </a:r>
            <a:r>
              <a:rPr lang="es" sz="1100">
                <a:solidFill>
                  <a:srgbClr val="0E2A47"/>
                </a:solidFill>
              </a:rPr>
              <a:t>took time to get used to.</a:t>
            </a:r>
            <a:endParaRPr sz="1100">
              <a:solidFill>
                <a:srgbClr val="0E2A47"/>
              </a:solidFill>
            </a:endParaRPr>
          </a:p>
          <a:p>
            <a:pPr indent="0" lvl="0" marL="0" rtl="0" algn="ctr">
              <a:spcBef>
                <a:spcPts val="0"/>
              </a:spcBef>
              <a:spcAft>
                <a:spcPts val="0"/>
              </a:spcAft>
              <a:buNone/>
            </a:pPr>
            <a:r>
              <a:t/>
            </a:r>
            <a:endParaRPr>
              <a:solidFill>
                <a:srgbClr val="0E2A47"/>
              </a:solidFill>
            </a:endParaRPr>
          </a:p>
        </p:txBody>
      </p:sp>
      <p:sp>
        <p:nvSpPr>
          <p:cNvPr id="484" name="Google Shape;484;p28"/>
          <p:cNvSpPr/>
          <p:nvPr/>
        </p:nvSpPr>
        <p:spPr>
          <a:xfrm>
            <a:off x="5948500" y="2555400"/>
            <a:ext cx="1581300" cy="261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8"/>
          <p:cNvSpPr txBox="1"/>
          <p:nvPr>
            <p:ph idx="2" type="subTitle"/>
          </p:nvPr>
        </p:nvSpPr>
        <p:spPr>
          <a:xfrm>
            <a:off x="6042100" y="3192125"/>
            <a:ext cx="1394100" cy="171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100">
                <a:solidFill>
                  <a:srgbClr val="000000"/>
                </a:solidFill>
              </a:rPr>
              <a:t>Code was made compatible with different platforms  and rigorous testing was done before writing new code and implementing new functions.</a:t>
            </a:r>
            <a:endParaRPr sz="1100">
              <a:solidFill>
                <a:srgbClr val="000000"/>
              </a:solidFill>
            </a:endParaRPr>
          </a:p>
        </p:txBody>
      </p:sp>
      <p:sp>
        <p:nvSpPr>
          <p:cNvPr id="486" name="Google Shape;486;p28"/>
          <p:cNvSpPr txBox="1"/>
          <p:nvPr>
            <p:ph idx="3" type="subTitle"/>
          </p:nvPr>
        </p:nvSpPr>
        <p:spPr>
          <a:xfrm>
            <a:off x="1707800" y="3903050"/>
            <a:ext cx="1394100" cy="11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100">
                <a:solidFill>
                  <a:srgbClr val="0E2A47"/>
                </a:solidFill>
              </a:rPr>
              <a:t>Working in </a:t>
            </a:r>
            <a:r>
              <a:rPr lang="es" sz="1100">
                <a:solidFill>
                  <a:srgbClr val="0E2A47"/>
                </a:solidFill>
              </a:rPr>
              <a:t>different</a:t>
            </a:r>
            <a:r>
              <a:rPr lang="es" sz="1100">
                <a:solidFill>
                  <a:srgbClr val="0E2A47"/>
                </a:solidFill>
              </a:rPr>
              <a:t> parts in order to do more in short period of time, integration took some time.</a:t>
            </a:r>
            <a:endParaRPr sz="1100">
              <a:solidFill>
                <a:srgbClr val="0E2A47"/>
              </a:solidFill>
              <a:latin typeface="Roboto Light"/>
              <a:ea typeface="Roboto Light"/>
              <a:cs typeface="Roboto Light"/>
              <a:sym typeface="Roboto Light"/>
            </a:endParaRPr>
          </a:p>
        </p:txBody>
      </p:sp>
      <p:sp>
        <p:nvSpPr>
          <p:cNvPr id="487" name="Google Shape;487;p28"/>
          <p:cNvSpPr txBox="1"/>
          <p:nvPr>
            <p:ph type="ctrTitle"/>
          </p:nvPr>
        </p:nvSpPr>
        <p:spPr>
          <a:xfrm>
            <a:off x="3533994" y="345232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Tech Stack</a:t>
            </a:r>
            <a:endParaRPr>
              <a:solidFill>
                <a:srgbClr val="0E2A47"/>
              </a:solidFill>
            </a:endParaRPr>
          </a:p>
        </p:txBody>
      </p:sp>
      <p:sp>
        <p:nvSpPr>
          <p:cNvPr id="488" name="Google Shape;488;p28"/>
          <p:cNvSpPr txBox="1"/>
          <p:nvPr>
            <p:ph idx="4" type="ctrTitle"/>
          </p:nvPr>
        </p:nvSpPr>
        <p:spPr>
          <a:xfrm>
            <a:off x="5701156" y="3096475"/>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Expansion</a:t>
            </a:r>
            <a:endParaRPr>
              <a:solidFill>
                <a:srgbClr val="0E2A47"/>
              </a:solidFill>
            </a:endParaRPr>
          </a:p>
        </p:txBody>
      </p:sp>
      <p:sp>
        <p:nvSpPr>
          <p:cNvPr id="489" name="Google Shape;489;p28"/>
          <p:cNvSpPr txBox="1"/>
          <p:nvPr>
            <p:ph idx="5" type="ctrTitle"/>
          </p:nvPr>
        </p:nvSpPr>
        <p:spPr>
          <a:xfrm>
            <a:off x="1366844" y="3789650"/>
            <a:ext cx="2076000" cy="19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solidFill>
                  <a:srgbClr val="0E2A47"/>
                </a:solidFill>
              </a:rPr>
              <a:t>Integration</a:t>
            </a:r>
            <a:endParaRPr>
              <a:solidFill>
                <a:srgbClr val="0E2A47"/>
              </a:solidFill>
            </a:endParaRPr>
          </a:p>
        </p:txBody>
      </p:sp>
      <p:sp>
        <p:nvSpPr>
          <p:cNvPr id="490" name="Google Shape;490;p28"/>
          <p:cNvSpPr/>
          <p:nvPr/>
        </p:nvSpPr>
        <p:spPr>
          <a:xfrm>
            <a:off x="1938175" y="211045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8"/>
          <p:cNvSpPr/>
          <p:nvPr/>
        </p:nvSpPr>
        <p:spPr>
          <a:xfrm>
            <a:off x="4105350" y="17485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8"/>
          <p:cNvSpPr/>
          <p:nvPr/>
        </p:nvSpPr>
        <p:spPr>
          <a:xfrm>
            <a:off x="6272525" y="1428000"/>
            <a:ext cx="933300" cy="93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 name="Google Shape;493;p28"/>
          <p:cNvGrpSpPr/>
          <p:nvPr/>
        </p:nvGrpSpPr>
        <p:grpSpPr>
          <a:xfrm>
            <a:off x="6502888" y="1657346"/>
            <a:ext cx="472533" cy="473852"/>
            <a:chOff x="1869175" y="3274825"/>
            <a:chExt cx="1567275" cy="1571650"/>
          </a:xfrm>
        </p:grpSpPr>
        <p:sp>
          <p:nvSpPr>
            <p:cNvPr id="494" name="Google Shape;494;p28"/>
            <p:cNvSpPr/>
            <p:nvPr/>
          </p:nvSpPr>
          <p:spPr>
            <a:xfrm>
              <a:off x="2698025" y="4003000"/>
              <a:ext cx="738425" cy="840575"/>
            </a:xfrm>
            <a:custGeom>
              <a:rect b="b" l="l" r="r" t="t"/>
              <a:pathLst>
                <a:path extrusionOk="0" h="33623" w="29537">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8"/>
            <p:cNvSpPr/>
            <p:nvPr/>
          </p:nvSpPr>
          <p:spPr>
            <a:xfrm>
              <a:off x="1869175" y="4003000"/>
              <a:ext cx="738400" cy="843475"/>
            </a:xfrm>
            <a:custGeom>
              <a:rect b="b" l="l" r="r" t="t"/>
              <a:pathLst>
                <a:path extrusionOk="0" h="33739" w="29536">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8"/>
            <p:cNvSpPr/>
            <p:nvPr/>
          </p:nvSpPr>
          <p:spPr>
            <a:xfrm>
              <a:off x="2191675" y="3274825"/>
              <a:ext cx="919350" cy="1014225"/>
            </a:xfrm>
            <a:custGeom>
              <a:rect b="b" l="l" r="r" t="t"/>
              <a:pathLst>
                <a:path extrusionOk="0" h="40569" w="36774">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28"/>
          <p:cNvGrpSpPr/>
          <p:nvPr/>
        </p:nvGrpSpPr>
        <p:grpSpPr>
          <a:xfrm>
            <a:off x="2218390" y="2304852"/>
            <a:ext cx="372883" cy="543742"/>
            <a:chOff x="2070550" y="767325"/>
            <a:chExt cx="1106150" cy="1613000"/>
          </a:xfrm>
        </p:grpSpPr>
        <p:sp>
          <p:nvSpPr>
            <p:cNvPr id="498" name="Google Shape;498;p28"/>
            <p:cNvSpPr/>
            <p:nvPr/>
          </p:nvSpPr>
          <p:spPr>
            <a:xfrm>
              <a:off x="2199700" y="767325"/>
              <a:ext cx="608525" cy="516100"/>
            </a:xfrm>
            <a:custGeom>
              <a:rect b="b" l="l" r="r" t="t"/>
              <a:pathLst>
                <a:path extrusionOk="0" h="20644" w="24341">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8"/>
            <p:cNvSpPr/>
            <p:nvPr/>
          </p:nvSpPr>
          <p:spPr>
            <a:xfrm>
              <a:off x="2341975" y="887475"/>
              <a:ext cx="323975" cy="208700"/>
            </a:xfrm>
            <a:custGeom>
              <a:rect b="b" l="l" r="r" t="t"/>
              <a:pathLst>
                <a:path extrusionOk="0" h="8348" w="12959">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8"/>
            <p:cNvSpPr/>
            <p:nvPr/>
          </p:nvSpPr>
          <p:spPr>
            <a:xfrm>
              <a:off x="2070550" y="1050925"/>
              <a:ext cx="1106150" cy="1329400"/>
            </a:xfrm>
            <a:custGeom>
              <a:rect b="b" l="l" r="r" t="t"/>
              <a:pathLst>
                <a:path extrusionOk="0" h="53176" w="44246">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01" name="Google Shape;501;p28"/>
          <p:cNvCxnSpPr/>
          <p:nvPr/>
        </p:nvCxnSpPr>
        <p:spPr>
          <a:xfrm>
            <a:off x="311700" y="1191700"/>
            <a:ext cx="8520600" cy="0"/>
          </a:xfrm>
          <a:prstGeom prst="straightConnector1">
            <a:avLst/>
          </a:prstGeom>
          <a:noFill/>
          <a:ln cap="flat" cmpd="sng" w="9525">
            <a:solidFill>
              <a:schemeClr val="accent1"/>
            </a:solidFill>
            <a:prstDash val="solid"/>
            <a:round/>
            <a:headEnd len="med" w="med" type="none"/>
            <a:tailEnd len="med" w="med" type="none"/>
          </a:ln>
        </p:spPr>
      </p:cxnSp>
      <p:grpSp>
        <p:nvGrpSpPr>
          <p:cNvPr id="502" name="Google Shape;502;p28"/>
          <p:cNvGrpSpPr/>
          <p:nvPr/>
        </p:nvGrpSpPr>
        <p:grpSpPr>
          <a:xfrm>
            <a:off x="4335746" y="1978220"/>
            <a:ext cx="472514" cy="473865"/>
            <a:chOff x="-45673275" y="3199325"/>
            <a:chExt cx="299325" cy="302075"/>
          </a:xfrm>
        </p:grpSpPr>
        <p:sp>
          <p:nvSpPr>
            <p:cNvPr id="503" name="Google Shape;503;p2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0526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